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slideLayouts/slideLayout76.xml" ContentType="application/vnd.openxmlformats-officedocument.presentationml.slideLayout+xml"/>
  <Override PartName="/ppt/theme/theme10.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1.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3.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3.xml" ContentType="application/vnd.openxmlformats-officedocument.presentationml.notesSlide+xml"/>
  <Override PartName="/ppt/theme/themeOverride10.xml" ContentType="application/vnd.openxmlformats-officedocument.themeOverride+xml"/>
  <Override PartName="/ppt/notesSlides/notesSlide4.xml" ContentType="application/vnd.openxmlformats-officedocument.presentationml.notesSl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3.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60" r:id="rId1"/>
    <p:sldMasterId id="2147483678" r:id="rId2"/>
    <p:sldMasterId id="2147483680" r:id="rId3"/>
    <p:sldMasterId id="2147483726" r:id="rId4"/>
    <p:sldMasterId id="2147483751" r:id="rId5"/>
    <p:sldMasterId id="2147483754" r:id="rId6"/>
    <p:sldMasterId id="2147483759" r:id="rId7"/>
    <p:sldMasterId id="2147483765" r:id="rId8"/>
    <p:sldMasterId id="2147483770" r:id="rId9"/>
    <p:sldMasterId id="2147483779" r:id="rId10"/>
    <p:sldMasterId id="2147483781" r:id="rId11"/>
    <p:sldMasterId id="2147483794" r:id="rId12"/>
    <p:sldMasterId id="2147483808" r:id="rId13"/>
  </p:sldMasterIdLst>
  <p:notesMasterIdLst>
    <p:notesMasterId r:id="rId51"/>
  </p:notesMasterIdLst>
  <p:sldIdLst>
    <p:sldId id="313" r:id="rId14"/>
    <p:sldId id="366" r:id="rId15"/>
    <p:sldId id="449" r:id="rId16"/>
    <p:sldId id="386" r:id="rId17"/>
    <p:sldId id="381" r:id="rId18"/>
    <p:sldId id="394" r:id="rId19"/>
    <p:sldId id="417" r:id="rId20"/>
    <p:sldId id="391" r:id="rId21"/>
    <p:sldId id="403" r:id="rId22"/>
    <p:sldId id="429" r:id="rId23"/>
    <p:sldId id="445" r:id="rId24"/>
    <p:sldId id="415" r:id="rId25"/>
    <p:sldId id="421" r:id="rId26"/>
    <p:sldId id="426" r:id="rId27"/>
    <p:sldId id="450" r:id="rId28"/>
    <p:sldId id="404" r:id="rId29"/>
    <p:sldId id="405" r:id="rId30"/>
    <p:sldId id="389" r:id="rId31"/>
    <p:sldId id="451" r:id="rId32"/>
    <p:sldId id="435" r:id="rId33"/>
    <p:sldId id="384" r:id="rId34"/>
    <p:sldId id="452" r:id="rId35"/>
    <p:sldId id="385" r:id="rId36"/>
    <p:sldId id="458" r:id="rId37"/>
    <p:sldId id="383" r:id="rId38"/>
    <p:sldId id="443" r:id="rId39"/>
    <p:sldId id="456" r:id="rId40"/>
    <p:sldId id="431" r:id="rId41"/>
    <p:sldId id="433" r:id="rId42"/>
    <p:sldId id="326" r:id="rId43"/>
    <p:sldId id="446" r:id="rId44"/>
    <p:sldId id="447" r:id="rId45"/>
    <p:sldId id="448" r:id="rId46"/>
    <p:sldId id="422" r:id="rId47"/>
    <p:sldId id="453" r:id="rId48"/>
    <p:sldId id="454" r:id="rId49"/>
    <p:sldId id="45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wan  Purohit" initials="PP" lastIdx="1" clrIdx="0">
    <p:extLst>
      <p:ext uri="{19B8F6BF-5375-455C-9EA6-DF929625EA0E}">
        <p15:presenceInfo xmlns:p15="http://schemas.microsoft.com/office/powerpoint/2012/main" userId="S-1-5-21-1801674531-1177238915-682003330-12805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33"/>
    <a:srgbClr val="FC90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21" autoAdjust="0"/>
    <p:restoredTop sz="94660"/>
  </p:normalViewPr>
  <p:slideViewPr>
    <p:cSldViewPr snapToGrid="0">
      <p:cViewPr varScale="1">
        <p:scale>
          <a:sx n="86" d="100"/>
          <a:sy n="86" d="100"/>
        </p:scale>
        <p:origin x="192" y="6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5" d="100"/>
          <a:sy n="55" d="100"/>
        </p:scale>
        <p:origin x="-285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149BDA-D1AC-46F1-B24E-9D2555438534}" type="doc">
      <dgm:prSet loTypeId="urn:microsoft.com/office/officeart/2005/8/layout/vList5" loCatId="list" qsTypeId="urn:microsoft.com/office/officeart/2005/8/quickstyle/simple3" qsCatId="simple" csTypeId="urn:microsoft.com/office/officeart/2005/8/colors/accent1_5" csCatId="accent1" phldr="1"/>
      <dgm:spPr/>
      <dgm:t>
        <a:bodyPr/>
        <a:lstStyle/>
        <a:p>
          <a:endParaRPr lang="en-US"/>
        </a:p>
      </dgm:t>
    </dgm:pt>
    <dgm:pt modelId="{F5B3185F-BFB9-4D2E-BC09-58B95EF22003}">
      <dgm:prSet phldrT="[Text]" custT="1"/>
      <dgm:spPr>
        <a:solidFill>
          <a:srgbClr val="5B9BD5">
            <a:alpha val="49804"/>
          </a:srgbClr>
        </a:solidFill>
        <a:ln>
          <a:solidFill>
            <a:schemeClr val="tx2"/>
          </a:solidFill>
        </a:ln>
      </dgm:spPr>
      <dgm:t>
        <a:bodyPr/>
        <a:lstStyle/>
        <a:p>
          <a:r>
            <a:rPr lang="en-US" sz="1400" b="1" dirty="0" smtClean="0">
              <a:latin typeface="Tahoma" panose="020B0604030504040204" pitchFamily="34" charset="0"/>
              <a:ea typeface="Tahoma" panose="020B0604030504040204" pitchFamily="34" charset="0"/>
              <a:cs typeface="Tahoma" panose="020B0604030504040204" pitchFamily="34" charset="0"/>
            </a:rPr>
            <a:t>Customer Need</a:t>
          </a:r>
          <a:endParaRPr lang="en-US" sz="1400" b="1" dirty="0">
            <a:latin typeface="Tahoma" panose="020B0604030504040204" pitchFamily="34" charset="0"/>
            <a:ea typeface="Tahoma" panose="020B0604030504040204" pitchFamily="34" charset="0"/>
            <a:cs typeface="Tahoma" panose="020B0604030504040204" pitchFamily="34" charset="0"/>
          </a:endParaRPr>
        </a:p>
      </dgm:t>
    </dgm:pt>
    <dgm:pt modelId="{5DB60950-1C23-4EBB-A258-923D9E9CC7E7}" type="parTrans" cxnId="{80671B5A-1F55-4BA1-BCDA-467492D4326B}">
      <dgm:prSet/>
      <dgm:spPr/>
      <dgm:t>
        <a:bodyPr/>
        <a:lstStyle/>
        <a:p>
          <a:endParaRPr lang="en-US"/>
        </a:p>
      </dgm:t>
    </dgm:pt>
    <dgm:pt modelId="{FD0F167A-0CFE-4572-9650-31FFA505CCFD}" type="sibTrans" cxnId="{80671B5A-1F55-4BA1-BCDA-467492D4326B}">
      <dgm:prSet/>
      <dgm:spPr/>
      <dgm:t>
        <a:bodyPr/>
        <a:lstStyle/>
        <a:p>
          <a:endParaRPr lang="en-US"/>
        </a:p>
      </dgm:t>
    </dgm:pt>
    <dgm:pt modelId="{AF2E6EBF-5351-4AFA-A3E4-39E27DFB805E}">
      <dgm:prSet phldrT="[Text]" custT="1"/>
      <dgm:spPr>
        <a:solidFill>
          <a:srgbClr val="5B9BD5">
            <a:alpha val="49804"/>
          </a:srgbClr>
        </a:solidFill>
        <a:ln>
          <a:solidFill>
            <a:schemeClr val="tx2"/>
          </a:solidFill>
        </a:ln>
      </dgm:spPr>
      <dgm:t>
        <a:bodyPr/>
        <a:lstStyle/>
        <a:p>
          <a:r>
            <a:rPr lang="en-US" sz="1500" dirty="0" smtClean="0">
              <a:latin typeface="Tahoma" panose="020B0604030504040204" pitchFamily="34" charset="0"/>
              <a:ea typeface="Tahoma" panose="020B0604030504040204" pitchFamily="34" charset="0"/>
              <a:cs typeface="Tahoma" panose="020B0604030504040204" pitchFamily="34" charset="0"/>
            </a:rPr>
            <a:t>Customer wanted faster delivery of fully tested versions of software to customers</a:t>
          </a:r>
          <a:endParaRPr lang="en-US" sz="1500" dirty="0">
            <a:latin typeface="Tahoma" panose="020B0604030504040204" pitchFamily="34" charset="0"/>
            <a:ea typeface="Tahoma" panose="020B0604030504040204" pitchFamily="34" charset="0"/>
            <a:cs typeface="Tahoma" panose="020B0604030504040204" pitchFamily="34" charset="0"/>
          </a:endParaRPr>
        </a:p>
      </dgm:t>
    </dgm:pt>
    <dgm:pt modelId="{963935AD-D3DE-486F-8BDD-5E7C910A710D}" type="parTrans" cxnId="{DFC5E33D-EB36-4BF3-96FD-8BBDAF36A0EC}">
      <dgm:prSet/>
      <dgm:spPr/>
      <dgm:t>
        <a:bodyPr/>
        <a:lstStyle/>
        <a:p>
          <a:endParaRPr lang="en-US"/>
        </a:p>
      </dgm:t>
    </dgm:pt>
    <dgm:pt modelId="{4FFBC1F9-2CF5-4DC7-8559-E50415596BE8}" type="sibTrans" cxnId="{DFC5E33D-EB36-4BF3-96FD-8BBDAF36A0EC}">
      <dgm:prSet/>
      <dgm:spPr/>
      <dgm:t>
        <a:bodyPr/>
        <a:lstStyle/>
        <a:p>
          <a:endParaRPr lang="en-US"/>
        </a:p>
      </dgm:t>
    </dgm:pt>
    <dgm:pt modelId="{4E021991-5A9A-4F34-99A4-736E2A588539}">
      <dgm:prSet phldrT="[Text]" custT="1"/>
      <dgm:spPr>
        <a:solidFill>
          <a:srgbClr val="AFABAB"/>
        </a:solidFill>
      </dgm:spPr>
      <dgm:t>
        <a:bodyPr/>
        <a:lstStyle/>
        <a:p>
          <a:r>
            <a:rPr lang="en-US" sz="1400" b="1" smtClean="0">
              <a:latin typeface="Tahoma" panose="020B0604030504040204" pitchFamily="34" charset="0"/>
              <a:ea typeface="Tahoma" panose="020B0604030504040204" pitchFamily="34" charset="0"/>
              <a:cs typeface="Tahoma" panose="020B0604030504040204" pitchFamily="34" charset="0"/>
            </a:rPr>
            <a:t>Problem Space</a:t>
          </a:r>
          <a:endParaRPr lang="en-US" sz="1400" b="1" dirty="0">
            <a:latin typeface="Tahoma" panose="020B0604030504040204" pitchFamily="34" charset="0"/>
            <a:ea typeface="Tahoma" panose="020B0604030504040204" pitchFamily="34" charset="0"/>
            <a:cs typeface="Tahoma" panose="020B0604030504040204" pitchFamily="34" charset="0"/>
          </a:endParaRPr>
        </a:p>
      </dgm:t>
    </dgm:pt>
    <dgm:pt modelId="{CB5E5276-2622-4CC4-882C-CC70B95C94BB}" type="parTrans" cxnId="{794FABC0-3083-4F6C-BCF3-A3C9A59D351E}">
      <dgm:prSet/>
      <dgm:spPr/>
      <dgm:t>
        <a:bodyPr/>
        <a:lstStyle/>
        <a:p>
          <a:endParaRPr lang="en-US"/>
        </a:p>
      </dgm:t>
    </dgm:pt>
    <dgm:pt modelId="{8B1440E3-2D58-421D-BE77-69830DA1DA40}" type="sibTrans" cxnId="{794FABC0-3083-4F6C-BCF3-A3C9A59D351E}">
      <dgm:prSet/>
      <dgm:spPr/>
      <dgm:t>
        <a:bodyPr/>
        <a:lstStyle/>
        <a:p>
          <a:endParaRPr lang="en-US"/>
        </a:p>
      </dgm:t>
    </dgm:pt>
    <dgm:pt modelId="{3DB6C3AF-F54D-4FBB-8ED6-BE6228AD00B9}">
      <dgm:prSet phldrT="[Text]" custT="1"/>
      <dgm:spPr>
        <a:solidFill>
          <a:srgbClr val="AFABAB"/>
        </a:solidFill>
      </dgm:spPr>
      <dgm:t>
        <a:bodyPr/>
        <a:lstStyle/>
        <a:p>
          <a:r>
            <a:rPr lang="en-US" sz="1500" smtClean="0">
              <a:latin typeface="Tahoma" panose="020B0604030504040204" pitchFamily="34" charset="0"/>
              <a:ea typeface="Tahoma" panose="020B0604030504040204" pitchFamily="34" charset="0"/>
              <a:cs typeface="Tahoma" panose="020B0604030504040204" pitchFamily="34" charset="0"/>
            </a:rPr>
            <a:t>Bringing software into production is hard</a:t>
          </a:r>
          <a:endParaRPr lang="en-US" sz="1500" dirty="0">
            <a:latin typeface="Tahoma" panose="020B0604030504040204" pitchFamily="34" charset="0"/>
            <a:ea typeface="Tahoma" panose="020B0604030504040204" pitchFamily="34" charset="0"/>
            <a:cs typeface="Tahoma" panose="020B0604030504040204" pitchFamily="34" charset="0"/>
          </a:endParaRPr>
        </a:p>
      </dgm:t>
    </dgm:pt>
    <dgm:pt modelId="{EC706BD7-EAAF-4D00-98C8-B54D7FBE19A3}" type="parTrans" cxnId="{8C264B66-8B8E-47B2-BC4F-66708AF4C1E1}">
      <dgm:prSet/>
      <dgm:spPr/>
      <dgm:t>
        <a:bodyPr/>
        <a:lstStyle/>
        <a:p>
          <a:endParaRPr lang="en-US"/>
        </a:p>
      </dgm:t>
    </dgm:pt>
    <dgm:pt modelId="{4787A5F8-A661-4B1B-8AE4-771FD220A23A}" type="sibTrans" cxnId="{8C264B66-8B8E-47B2-BC4F-66708AF4C1E1}">
      <dgm:prSet/>
      <dgm:spPr/>
      <dgm:t>
        <a:bodyPr/>
        <a:lstStyle/>
        <a:p>
          <a:endParaRPr lang="en-US"/>
        </a:p>
      </dgm:t>
    </dgm:pt>
    <dgm:pt modelId="{73A96962-0841-4F8E-9590-266D894C4EBE}">
      <dgm:prSet phldrT="[Text]" custT="1"/>
      <dgm:spPr>
        <a:solidFill>
          <a:srgbClr val="5B9BD5">
            <a:alpha val="49804"/>
          </a:srgbClr>
        </a:solidFill>
        <a:ln>
          <a:solidFill>
            <a:schemeClr val="tx2"/>
          </a:solidFill>
        </a:ln>
      </dgm:spPr>
      <dgm:t>
        <a:bodyPr/>
        <a:lstStyle/>
        <a:p>
          <a:r>
            <a:rPr lang="en-US" sz="1400" b="1" smtClean="0">
              <a:latin typeface="Tahoma" panose="020B0604030504040204" pitchFamily="34" charset="0"/>
              <a:ea typeface="Tahoma" panose="020B0604030504040204" pitchFamily="34" charset="0"/>
              <a:cs typeface="Tahoma" panose="020B0604030504040204" pitchFamily="34" charset="0"/>
            </a:rPr>
            <a:t>Solution Overview</a:t>
          </a:r>
          <a:endParaRPr lang="en-US" sz="1400" b="1" dirty="0">
            <a:latin typeface="Tahoma" panose="020B0604030504040204" pitchFamily="34" charset="0"/>
            <a:ea typeface="Tahoma" panose="020B0604030504040204" pitchFamily="34" charset="0"/>
            <a:cs typeface="Tahoma" panose="020B0604030504040204" pitchFamily="34" charset="0"/>
          </a:endParaRPr>
        </a:p>
      </dgm:t>
    </dgm:pt>
    <dgm:pt modelId="{79690335-E69B-4C2C-9997-1C9EDD926A9F}" type="parTrans" cxnId="{1BF97092-DFA5-4309-A50C-6EC88B4A8CD9}">
      <dgm:prSet/>
      <dgm:spPr/>
      <dgm:t>
        <a:bodyPr/>
        <a:lstStyle/>
        <a:p>
          <a:endParaRPr lang="en-US"/>
        </a:p>
      </dgm:t>
    </dgm:pt>
    <dgm:pt modelId="{330807DC-FDB0-4BA4-8594-CA681F1C354D}" type="sibTrans" cxnId="{1BF97092-DFA5-4309-A50C-6EC88B4A8CD9}">
      <dgm:prSet/>
      <dgm:spPr/>
      <dgm:t>
        <a:bodyPr/>
        <a:lstStyle/>
        <a:p>
          <a:endParaRPr lang="en-US"/>
        </a:p>
      </dgm:t>
    </dgm:pt>
    <dgm:pt modelId="{E6E8DD5A-5456-4C91-A9AC-B55D5234E4CC}">
      <dgm:prSet phldrT="[Text]" custT="1"/>
      <dgm:spPr>
        <a:solidFill>
          <a:srgbClr val="AFABAB"/>
        </a:solidFill>
      </dgm:spPr>
      <dgm:t>
        <a:bodyPr/>
        <a:lstStyle/>
        <a:p>
          <a:r>
            <a:rPr lang="en-US" sz="1500" dirty="0" smtClean="0">
              <a:latin typeface="Tahoma" panose="020B0604030504040204" pitchFamily="34" charset="0"/>
              <a:ea typeface="Tahoma" panose="020B0604030504040204" pitchFamily="34" charset="0"/>
              <a:cs typeface="Tahoma" panose="020B0604030504040204" pitchFamily="34" charset="0"/>
            </a:rPr>
            <a:t>Faster delivery of software</a:t>
          </a:r>
          <a:endParaRPr lang="en-US" sz="1500" dirty="0">
            <a:latin typeface="Tahoma" panose="020B0604030504040204" pitchFamily="34" charset="0"/>
            <a:ea typeface="Tahoma" panose="020B0604030504040204" pitchFamily="34" charset="0"/>
            <a:cs typeface="Tahoma" panose="020B0604030504040204" pitchFamily="34" charset="0"/>
          </a:endParaRPr>
        </a:p>
      </dgm:t>
    </dgm:pt>
    <dgm:pt modelId="{DA89DEFF-14B4-4CCE-938A-6909B9D7F5B4}" type="parTrans" cxnId="{8295C422-7227-4D56-AAD4-E1916066705A}">
      <dgm:prSet/>
      <dgm:spPr/>
      <dgm:t>
        <a:bodyPr/>
        <a:lstStyle/>
        <a:p>
          <a:endParaRPr lang="en-US"/>
        </a:p>
      </dgm:t>
    </dgm:pt>
    <dgm:pt modelId="{8A3E5C99-43AC-4CD2-AEFF-F394486424F0}" type="sibTrans" cxnId="{8295C422-7227-4D56-AAD4-E1916066705A}">
      <dgm:prSet/>
      <dgm:spPr/>
      <dgm:t>
        <a:bodyPr/>
        <a:lstStyle/>
        <a:p>
          <a:endParaRPr lang="en-US"/>
        </a:p>
      </dgm:t>
    </dgm:pt>
    <dgm:pt modelId="{050DE146-13DF-4535-A82F-0BF2C4EF1158}">
      <dgm:prSet custT="1"/>
      <dgm:spPr>
        <a:solidFill>
          <a:srgbClr val="AFABAB"/>
        </a:solidFill>
      </dgm:spPr>
      <dgm:t>
        <a:bodyPr/>
        <a:lstStyle/>
        <a:p>
          <a:r>
            <a:rPr lang="en-US" sz="1500" dirty="0" smtClean="0">
              <a:latin typeface="Tahoma" panose="020B0604030504040204" pitchFamily="34" charset="0"/>
              <a:ea typeface="Tahoma" panose="020B0604030504040204" pitchFamily="34" charset="0"/>
              <a:cs typeface="Tahoma" panose="020B0604030504040204" pitchFamily="34" charset="0"/>
            </a:rPr>
            <a:t>Reduced manual efforts</a:t>
          </a:r>
          <a:endParaRPr lang="en-US" sz="1500" dirty="0">
            <a:latin typeface="Tahoma" panose="020B0604030504040204" pitchFamily="34" charset="0"/>
            <a:ea typeface="Tahoma" panose="020B0604030504040204" pitchFamily="34" charset="0"/>
            <a:cs typeface="Tahoma" panose="020B0604030504040204" pitchFamily="34" charset="0"/>
          </a:endParaRPr>
        </a:p>
      </dgm:t>
    </dgm:pt>
    <dgm:pt modelId="{253722BA-5A1D-43E5-8796-6A7D62CAEFC3}" type="parTrans" cxnId="{19893881-ACCB-4342-BD33-AB2F55D2DD61}">
      <dgm:prSet/>
      <dgm:spPr/>
      <dgm:t>
        <a:bodyPr/>
        <a:lstStyle/>
        <a:p>
          <a:endParaRPr lang="en-US"/>
        </a:p>
      </dgm:t>
    </dgm:pt>
    <dgm:pt modelId="{827DF260-DD28-41E5-845C-D681EAF8DD70}" type="sibTrans" cxnId="{19893881-ACCB-4342-BD33-AB2F55D2DD61}">
      <dgm:prSet/>
      <dgm:spPr/>
      <dgm:t>
        <a:bodyPr/>
        <a:lstStyle/>
        <a:p>
          <a:endParaRPr lang="en-US"/>
        </a:p>
      </dgm:t>
    </dgm:pt>
    <dgm:pt modelId="{70694A84-CF7A-441A-9AF4-29AB55099485}">
      <dgm:prSet custT="1"/>
      <dgm:spPr>
        <a:solidFill>
          <a:srgbClr val="AFABAB"/>
        </a:solidFill>
      </dgm:spPr>
      <dgm:t>
        <a:bodyPr/>
        <a:lstStyle/>
        <a:p>
          <a:r>
            <a:rPr lang="en-US" sz="1500" dirty="0" smtClean="0">
              <a:latin typeface="Tahoma" panose="020B0604030504040204" pitchFamily="34" charset="0"/>
              <a:ea typeface="Tahoma" panose="020B0604030504040204" pitchFamily="34" charset="0"/>
              <a:cs typeface="Tahoma" panose="020B0604030504040204" pitchFamily="34" charset="0"/>
            </a:rPr>
            <a:t>Reduced manual errors and rework</a:t>
          </a:r>
        </a:p>
      </dgm:t>
    </dgm:pt>
    <dgm:pt modelId="{882A56E0-F2D0-487D-A1B2-75DB79570220}" type="parTrans" cxnId="{2A1D3E32-B381-4FFE-8510-586DF5702F2D}">
      <dgm:prSet/>
      <dgm:spPr/>
      <dgm:t>
        <a:bodyPr/>
        <a:lstStyle/>
        <a:p>
          <a:endParaRPr lang="en-US"/>
        </a:p>
      </dgm:t>
    </dgm:pt>
    <dgm:pt modelId="{80451CB6-43A6-44EC-88E0-076564566192}" type="sibTrans" cxnId="{2A1D3E32-B381-4FFE-8510-586DF5702F2D}">
      <dgm:prSet/>
      <dgm:spPr/>
      <dgm:t>
        <a:bodyPr/>
        <a:lstStyle/>
        <a:p>
          <a:endParaRPr lang="en-US"/>
        </a:p>
      </dgm:t>
    </dgm:pt>
    <dgm:pt modelId="{FA2B1F9B-FE52-4919-9A37-B6B0705A8A17}">
      <dgm:prSet custT="1"/>
      <dgm:spPr>
        <a:solidFill>
          <a:srgbClr val="AFABAB"/>
        </a:solidFill>
      </dgm:spPr>
      <dgm:t>
        <a:bodyPr/>
        <a:lstStyle/>
        <a:p>
          <a:r>
            <a:rPr lang="en-US" sz="1500" smtClean="0">
              <a:latin typeface="Tahoma" panose="020B0604030504040204" pitchFamily="34" charset="0"/>
              <a:ea typeface="Tahoma" panose="020B0604030504040204" pitchFamily="34" charset="0"/>
              <a:cs typeface="Tahoma" panose="020B0604030504040204" pitchFamily="34" charset="0"/>
            </a:rPr>
            <a:t>Automation ensures quality of software delivered</a:t>
          </a:r>
          <a:endParaRPr lang="en-US" sz="1500" dirty="0">
            <a:latin typeface="Tahoma" panose="020B0604030504040204" pitchFamily="34" charset="0"/>
            <a:ea typeface="Tahoma" panose="020B0604030504040204" pitchFamily="34" charset="0"/>
            <a:cs typeface="Tahoma" panose="020B0604030504040204" pitchFamily="34" charset="0"/>
          </a:endParaRPr>
        </a:p>
      </dgm:t>
    </dgm:pt>
    <dgm:pt modelId="{AF90CFE7-5B4F-4808-8370-C2CE2A705E65}" type="parTrans" cxnId="{D85B1683-AFC0-463C-AEBD-8A31AA7E98F9}">
      <dgm:prSet/>
      <dgm:spPr/>
      <dgm:t>
        <a:bodyPr/>
        <a:lstStyle/>
        <a:p>
          <a:endParaRPr lang="en-US"/>
        </a:p>
      </dgm:t>
    </dgm:pt>
    <dgm:pt modelId="{816B27FC-A762-4EAC-9F77-92E673FA2187}" type="sibTrans" cxnId="{D85B1683-AFC0-463C-AEBD-8A31AA7E98F9}">
      <dgm:prSet/>
      <dgm:spPr/>
      <dgm:t>
        <a:bodyPr/>
        <a:lstStyle/>
        <a:p>
          <a:endParaRPr lang="en-US"/>
        </a:p>
      </dgm:t>
    </dgm:pt>
    <dgm:pt modelId="{2F720E2A-D5B1-430E-AC48-174951F15D9D}">
      <dgm:prSet phldrT="[Text]" custT="1"/>
      <dgm:spPr>
        <a:solidFill>
          <a:srgbClr val="AFABAB"/>
        </a:solidFill>
      </dgm:spPr>
      <dgm:t>
        <a:bodyPr/>
        <a:lstStyle/>
        <a:p>
          <a:r>
            <a:rPr lang="en-US" sz="1400" b="1" smtClean="0">
              <a:latin typeface="Tahoma" panose="020B0604030504040204" pitchFamily="34" charset="0"/>
              <a:ea typeface="Tahoma" panose="020B0604030504040204" pitchFamily="34" charset="0"/>
              <a:cs typeface="Tahoma" panose="020B0604030504040204" pitchFamily="34" charset="0"/>
            </a:rPr>
            <a:t>Business Benefits</a:t>
          </a:r>
          <a:endParaRPr lang="en-US" sz="1400" b="1" dirty="0">
            <a:latin typeface="Tahoma" panose="020B0604030504040204" pitchFamily="34" charset="0"/>
            <a:ea typeface="Tahoma" panose="020B0604030504040204" pitchFamily="34" charset="0"/>
            <a:cs typeface="Tahoma" panose="020B0604030504040204" pitchFamily="34" charset="0"/>
          </a:endParaRPr>
        </a:p>
      </dgm:t>
    </dgm:pt>
    <dgm:pt modelId="{7CBF5B33-6C83-45A5-B235-2BFD2B3404AD}" type="parTrans" cxnId="{54920BFD-3E3D-4CCC-A283-CAE2F66F1815}">
      <dgm:prSet/>
      <dgm:spPr/>
      <dgm:t>
        <a:bodyPr/>
        <a:lstStyle/>
        <a:p>
          <a:endParaRPr lang="en-US"/>
        </a:p>
      </dgm:t>
    </dgm:pt>
    <dgm:pt modelId="{57591C1A-61A2-4411-BFDE-75DED1979033}" type="sibTrans" cxnId="{54920BFD-3E3D-4CCC-A283-CAE2F66F1815}">
      <dgm:prSet/>
      <dgm:spPr/>
      <dgm:t>
        <a:bodyPr/>
        <a:lstStyle/>
        <a:p>
          <a:endParaRPr lang="en-US"/>
        </a:p>
      </dgm:t>
    </dgm:pt>
    <dgm:pt modelId="{1ABD8584-6576-42A0-BF57-6665BEF1D571}">
      <dgm:prSet phldrT="[Text]" custT="1"/>
      <dgm:spPr>
        <a:blipFill rotWithShape="0">
          <a:blip xmlns:r="http://schemas.openxmlformats.org/officeDocument/2006/relationships" r:embed="rId1"/>
          <a:stretch>
            <a:fillRect/>
          </a:stretch>
        </a:blipFill>
        <a:ln>
          <a:solidFill>
            <a:schemeClr val="tx2"/>
          </a:solidFill>
        </a:ln>
      </dgm:spPr>
      <dgm:t>
        <a:bodyPr/>
        <a:lstStyle/>
        <a:p>
          <a:r>
            <a:rPr lang="en-US" sz="1500" dirty="0" smtClean="0">
              <a:latin typeface="Tahoma" panose="020B0604030504040204" pitchFamily="34" charset="0"/>
              <a:ea typeface="Tahoma" panose="020B0604030504040204" pitchFamily="34" charset="0"/>
              <a:cs typeface="Tahoma" panose="020B0604030504040204" pitchFamily="34" charset="0"/>
            </a:rPr>
            <a:t>Integration of development &amp; build tools</a:t>
          </a:r>
          <a:endParaRPr lang="en-US" sz="1500" b="1" dirty="0">
            <a:latin typeface="Tahoma" panose="020B0604030504040204" pitchFamily="34" charset="0"/>
            <a:ea typeface="Tahoma" panose="020B0604030504040204" pitchFamily="34" charset="0"/>
            <a:cs typeface="Tahoma" panose="020B0604030504040204" pitchFamily="34" charset="0"/>
          </a:endParaRPr>
        </a:p>
      </dgm:t>
    </dgm:pt>
    <dgm:pt modelId="{A6EE7B6A-DD6E-4CAD-8C19-0DEED032AEFC}" type="parTrans" cxnId="{4652EBC6-EBE9-4201-ADD9-D57950EFE10C}">
      <dgm:prSet/>
      <dgm:spPr/>
      <dgm:t>
        <a:bodyPr/>
        <a:lstStyle/>
        <a:p>
          <a:endParaRPr lang="en-US"/>
        </a:p>
      </dgm:t>
    </dgm:pt>
    <dgm:pt modelId="{C333EFEA-7FDC-4B1A-9E51-2E350601A66B}" type="sibTrans" cxnId="{4652EBC6-EBE9-4201-ADD9-D57950EFE10C}">
      <dgm:prSet/>
      <dgm:spPr/>
      <dgm:t>
        <a:bodyPr/>
        <a:lstStyle/>
        <a:p>
          <a:endParaRPr lang="en-US"/>
        </a:p>
      </dgm:t>
    </dgm:pt>
    <dgm:pt modelId="{80F244B8-6D3F-4B00-B47E-9DB73FFE95A3}">
      <dgm:prSet custT="1"/>
      <dgm:spPr>
        <a:ln>
          <a:solidFill>
            <a:schemeClr val="tx2"/>
          </a:solidFill>
        </a:ln>
      </dgm:spPr>
      <dgm:t>
        <a:bodyPr/>
        <a:lstStyle/>
        <a:p>
          <a:r>
            <a:rPr lang="en-US" sz="1500" dirty="0" smtClean="0">
              <a:latin typeface="Tahoma" panose="020B0604030504040204" pitchFamily="34" charset="0"/>
              <a:ea typeface="Tahoma" panose="020B0604030504040204" pitchFamily="34" charset="0"/>
              <a:cs typeface="Tahoma" panose="020B0604030504040204" pitchFamily="34" charset="0"/>
            </a:rPr>
            <a:t>Automated builds ensures consistency of code</a:t>
          </a:r>
          <a:endParaRPr lang="en-US" sz="1500" dirty="0">
            <a:latin typeface="Tahoma" panose="020B0604030504040204" pitchFamily="34" charset="0"/>
            <a:ea typeface="Tahoma" panose="020B0604030504040204" pitchFamily="34" charset="0"/>
            <a:cs typeface="Tahoma" panose="020B0604030504040204" pitchFamily="34" charset="0"/>
          </a:endParaRPr>
        </a:p>
      </dgm:t>
    </dgm:pt>
    <dgm:pt modelId="{C71103A2-0A21-431E-BAE3-BDA9B7195AF0}" type="parTrans" cxnId="{42A6D247-3231-452C-B281-11E7C05E8FF1}">
      <dgm:prSet/>
      <dgm:spPr/>
      <dgm:t>
        <a:bodyPr/>
        <a:lstStyle/>
        <a:p>
          <a:endParaRPr lang="en-US"/>
        </a:p>
      </dgm:t>
    </dgm:pt>
    <dgm:pt modelId="{EB1F9514-0DFF-4242-B5B8-0189AFFE4E80}" type="sibTrans" cxnId="{42A6D247-3231-452C-B281-11E7C05E8FF1}">
      <dgm:prSet/>
      <dgm:spPr/>
      <dgm:t>
        <a:bodyPr/>
        <a:lstStyle/>
        <a:p>
          <a:endParaRPr lang="en-US"/>
        </a:p>
      </dgm:t>
    </dgm:pt>
    <dgm:pt modelId="{0C8D5D70-6E2D-45C5-8E70-D5E5E39720B8}">
      <dgm:prSet custT="1"/>
      <dgm:spPr>
        <a:ln>
          <a:solidFill>
            <a:schemeClr val="tx2"/>
          </a:solidFill>
        </a:ln>
      </dgm:spPr>
      <dgm:t>
        <a:bodyPr/>
        <a:lstStyle/>
        <a:p>
          <a:r>
            <a:rPr lang="en-US" sz="1500" dirty="0" smtClean="0">
              <a:latin typeface="Tahoma" panose="020B0604030504040204" pitchFamily="34" charset="0"/>
              <a:ea typeface="Tahoma" panose="020B0604030504040204" pitchFamily="34" charset="0"/>
              <a:cs typeface="Tahoma" panose="020B0604030504040204" pitchFamily="34" charset="0"/>
            </a:rPr>
            <a:t>Elaborate Unit Test suite enabled through test automation</a:t>
          </a:r>
        </a:p>
      </dgm:t>
    </dgm:pt>
    <dgm:pt modelId="{B03F3147-8136-4D2C-8741-512E96759E6C}" type="parTrans" cxnId="{75EE4113-0D39-4D05-8FC5-C53D3505A3C1}">
      <dgm:prSet/>
      <dgm:spPr/>
      <dgm:t>
        <a:bodyPr/>
        <a:lstStyle/>
        <a:p>
          <a:endParaRPr lang="en-US"/>
        </a:p>
      </dgm:t>
    </dgm:pt>
    <dgm:pt modelId="{E935AF67-FC65-4194-B856-D97A9B5A9FFB}" type="sibTrans" cxnId="{75EE4113-0D39-4D05-8FC5-C53D3505A3C1}">
      <dgm:prSet/>
      <dgm:spPr/>
      <dgm:t>
        <a:bodyPr/>
        <a:lstStyle/>
        <a:p>
          <a:endParaRPr lang="en-US"/>
        </a:p>
      </dgm:t>
    </dgm:pt>
    <dgm:pt modelId="{F22926BC-436D-4306-9C6A-66EFD34675CE}">
      <dgm:prSet custT="1"/>
      <dgm:spPr>
        <a:ln>
          <a:solidFill>
            <a:schemeClr val="tx2"/>
          </a:solidFill>
        </a:ln>
      </dgm:spPr>
      <dgm:t>
        <a:bodyPr/>
        <a:lstStyle/>
        <a:p>
          <a:r>
            <a:rPr lang="en-US" sz="1500" dirty="0" smtClean="0">
              <a:latin typeface="Tahoma" panose="020B0604030504040204" pitchFamily="34" charset="0"/>
              <a:ea typeface="Tahoma" panose="020B0604030504040204" pitchFamily="34" charset="0"/>
              <a:cs typeface="Tahoma" panose="020B0604030504040204" pitchFamily="34" charset="0"/>
            </a:rPr>
            <a:t>Automated Deployment and Regression</a:t>
          </a:r>
        </a:p>
      </dgm:t>
    </dgm:pt>
    <dgm:pt modelId="{C73E7CBA-A870-4260-BB6B-9CCF0A643071}" type="parTrans" cxnId="{C09746DF-F601-41C2-82EB-3E0346EEA429}">
      <dgm:prSet/>
      <dgm:spPr/>
      <dgm:t>
        <a:bodyPr/>
        <a:lstStyle/>
        <a:p>
          <a:endParaRPr lang="en-US"/>
        </a:p>
      </dgm:t>
    </dgm:pt>
    <dgm:pt modelId="{536B1E05-9C17-456F-B9D9-7EF76EC3C17B}" type="sibTrans" cxnId="{C09746DF-F601-41C2-82EB-3E0346EEA429}">
      <dgm:prSet/>
      <dgm:spPr/>
      <dgm:t>
        <a:bodyPr/>
        <a:lstStyle/>
        <a:p>
          <a:endParaRPr lang="en-US"/>
        </a:p>
      </dgm:t>
    </dgm:pt>
    <dgm:pt modelId="{2861C63E-AF8C-4FB4-92F0-B3F5AAF1A15D}">
      <dgm:prSet custT="1"/>
      <dgm:spPr>
        <a:ln>
          <a:solidFill>
            <a:schemeClr val="tx2"/>
          </a:solidFill>
        </a:ln>
      </dgm:spPr>
      <dgm:t>
        <a:bodyPr/>
        <a:lstStyle/>
        <a:p>
          <a:r>
            <a:rPr lang="en-US" sz="1500" dirty="0" smtClean="0">
              <a:latin typeface="Tahoma" panose="020B0604030504040204" pitchFamily="34" charset="0"/>
              <a:ea typeface="Tahoma" panose="020B0604030504040204" pitchFamily="34" charset="0"/>
              <a:cs typeface="Tahoma" panose="020B0604030504040204" pitchFamily="34" charset="0"/>
            </a:rPr>
            <a:t>End-to-End CI &amp; CD Implementation ownership</a:t>
          </a:r>
          <a:endParaRPr lang="en-US" sz="1500" dirty="0">
            <a:latin typeface="Tahoma" panose="020B0604030504040204" pitchFamily="34" charset="0"/>
            <a:ea typeface="Tahoma" panose="020B0604030504040204" pitchFamily="34" charset="0"/>
            <a:cs typeface="Tahoma" panose="020B0604030504040204" pitchFamily="34" charset="0"/>
          </a:endParaRPr>
        </a:p>
      </dgm:t>
    </dgm:pt>
    <dgm:pt modelId="{BB51B55D-73FE-45E2-9D24-ADE0BED69090}" type="parTrans" cxnId="{C4A7ACE1-4121-4518-82FB-96164C24D4DB}">
      <dgm:prSet/>
      <dgm:spPr/>
      <dgm:t>
        <a:bodyPr/>
        <a:lstStyle/>
        <a:p>
          <a:endParaRPr lang="en-US"/>
        </a:p>
      </dgm:t>
    </dgm:pt>
    <dgm:pt modelId="{5F52CA77-7DA3-4ACA-B36C-6E54944792F7}" type="sibTrans" cxnId="{C4A7ACE1-4121-4518-82FB-96164C24D4DB}">
      <dgm:prSet/>
      <dgm:spPr/>
      <dgm:t>
        <a:bodyPr/>
        <a:lstStyle/>
        <a:p>
          <a:endParaRPr lang="en-US"/>
        </a:p>
      </dgm:t>
    </dgm:pt>
    <dgm:pt modelId="{8F6137E2-8AAE-47E4-B82A-5CACE79EC102}">
      <dgm:prSet custT="1"/>
      <dgm:spPr>
        <a:solidFill>
          <a:srgbClr val="AFABAB"/>
        </a:solidFill>
      </dgm:spPr>
      <dgm:t>
        <a:bodyPr/>
        <a:lstStyle/>
        <a:p>
          <a:r>
            <a:rPr lang="en-US" sz="1500" smtClean="0">
              <a:latin typeface="Tahoma" panose="020B0604030504040204" pitchFamily="34" charset="0"/>
              <a:ea typeface="Tahoma" panose="020B0604030504040204" pitchFamily="34" charset="0"/>
              <a:cs typeface="Tahoma" panose="020B0604030504040204" pitchFamily="34" charset="0"/>
            </a:rPr>
            <a:t>Takes a lot of time</a:t>
          </a:r>
          <a:endParaRPr lang="en-US" sz="1500" dirty="0">
            <a:latin typeface="Tahoma" panose="020B0604030504040204" pitchFamily="34" charset="0"/>
            <a:ea typeface="Tahoma" panose="020B0604030504040204" pitchFamily="34" charset="0"/>
            <a:cs typeface="Tahoma" panose="020B0604030504040204" pitchFamily="34" charset="0"/>
          </a:endParaRPr>
        </a:p>
      </dgm:t>
    </dgm:pt>
    <dgm:pt modelId="{A3DD1821-FAA1-47B0-8A4D-3D9E0DD7C901}" type="parTrans" cxnId="{08676198-5918-441B-8509-89CA780EBA7C}">
      <dgm:prSet/>
      <dgm:spPr/>
      <dgm:t>
        <a:bodyPr/>
        <a:lstStyle/>
        <a:p>
          <a:endParaRPr lang="en-US"/>
        </a:p>
      </dgm:t>
    </dgm:pt>
    <dgm:pt modelId="{AD891ADC-6417-48A2-BD6F-30549E7FE32A}" type="sibTrans" cxnId="{08676198-5918-441B-8509-89CA780EBA7C}">
      <dgm:prSet/>
      <dgm:spPr/>
      <dgm:t>
        <a:bodyPr/>
        <a:lstStyle/>
        <a:p>
          <a:endParaRPr lang="en-US"/>
        </a:p>
      </dgm:t>
    </dgm:pt>
    <dgm:pt modelId="{898B7F9D-5E78-46F4-94A9-3CEFDCC5AC33}">
      <dgm:prSet custT="1"/>
      <dgm:spPr>
        <a:solidFill>
          <a:srgbClr val="AFABAB"/>
        </a:solidFill>
      </dgm:spPr>
      <dgm:t>
        <a:bodyPr/>
        <a:lstStyle/>
        <a:p>
          <a:r>
            <a:rPr lang="en-US" sz="1500" smtClean="0">
              <a:latin typeface="Tahoma" panose="020B0604030504040204" pitchFamily="34" charset="0"/>
              <a:ea typeface="Tahoma" panose="020B0604030504040204" pitchFamily="34" charset="0"/>
              <a:cs typeface="Tahoma" panose="020B0604030504040204" pitchFamily="34" charset="0"/>
            </a:rPr>
            <a:t>Errors while integrating multiple components</a:t>
          </a:r>
          <a:endParaRPr lang="en-US" sz="1500" dirty="0" smtClean="0">
            <a:latin typeface="Tahoma" panose="020B0604030504040204" pitchFamily="34" charset="0"/>
            <a:ea typeface="Tahoma" panose="020B0604030504040204" pitchFamily="34" charset="0"/>
            <a:cs typeface="Tahoma" panose="020B0604030504040204" pitchFamily="34" charset="0"/>
          </a:endParaRPr>
        </a:p>
      </dgm:t>
    </dgm:pt>
    <dgm:pt modelId="{4FC83D66-B73E-4E8B-B4B7-74757564604C}" type="parTrans" cxnId="{4006AC7D-1F8B-4EA7-8443-075A689C6CC5}">
      <dgm:prSet/>
      <dgm:spPr/>
      <dgm:t>
        <a:bodyPr/>
        <a:lstStyle/>
        <a:p>
          <a:endParaRPr lang="en-US"/>
        </a:p>
      </dgm:t>
    </dgm:pt>
    <dgm:pt modelId="{923553D1-ECC3-4194-A12C-E092CCC076CE}" type="sibTrans" cxnId="{4006AC7D-1F8B-4EA7-8443-075A689C6CC5}">
      <dgm:prSet/>
      <dgm:spPr/>
      <dgm:t>
        <a:bodyPr/>
        <a:lstStyle/>
        <a:p>
          <a:endParaRPr lang="en-US"/>
        </a:p>
      </dgm:t>
    </dgm:pt>
    <dgm:pt modelId="{93FCA66B-4ADC-4BA1-9B9C-38F455E9BAA5}">
      <dgm:prSet custT="1"/>
      <dgm:spPr>
        <a:solidFill>
          <a:srgbClr val="AFABAB"/>
        </a:solidFill>
      </dgm:spPr>
      <dgm:t>
        <a:bodyPr/>
        <a:lstStyle/>
        <a:p>
          <a:r>
            <a:rPr lang="en-US" sz="1500" dirty="0" smtClean="0">
              <a:latin typeface="Tahoma" panose="020B0604030504040204" pitchFamily="34" charset="0"/>
              <a:ea typeface="Tahoma" panose="020B0604030504040204" pitchFamily="34" charset="0"/>
              <a:cs typeface="Tahoma" panose="020B0604030504040204" pitchFamily="34" charset="0"/>
            </a:rPr>
            <a:t>Quality depends on manual skills</a:t>
          </a:r>
          <a:endParaRPr lang="en-US" sz="1500" dirty="0">
            <a:latin typeface="Tahoma" panose="020B0604030504040204" pitchFamily="34" charset="0"/>
            <a:ea typeface="Tahoma" panose="020B0604030504040204" pitchFamily="34" charset="0"/>
            <a:cs typeface="Tahoma" panose="020B0604030504040204" pitchFamily="34" charset="0"/>
          </a:endParaRPr>
        </a:p>
      </dgm:t>
    </dgm:pt>
    <dgm:pt modelId="{D0331CB0-A65B-4E76-A879-621E0E8009AE}" type="parTrans" cxnId="{D4136967-E925-411A-98FE-3220286312C0}">
      <dgm:prSet/>
      <dgm:spPr/>
      <dgm:t>
        <a:bodyPr/>
        <a:lstStyle/>
        <a:p>
          <a:endParaRPr lang="en-US"/>
        </a:p>
      </dgm:t>
    </dgm:pt>
    <dgm:pt modelId="{0133C789-4E42-4C86-B8FA-FEAB80C0F90C}" type="sibTrans" cxnId="{D4136967-E925-411A-98FE-3220286312C0}">
      <dgm:prSet/>
      <dgm:spPr/>
      <dgm:t>
        <a:bodyPr/>
        <a:lstStyle/>
        <a:p>
          <a:endParaRPr lang="en-US"/>
        </a:p>
      </dgm:t>
    </dgm:pt>
    <dgm:pt modelId="{EEA6D53E-7ACD-48D0-AD3D-279303C3B90C}" type="pres">
      <dgm:prSet presAssocID="{D9149BDA-D1AC-46F1-B24E-9D2555438534}" presName="Name0" presStyleCnt="0">
        <dgm:presLayoutVars>
          <dgm:dir/>
          <dgm:animLvl val="lvl"/>
          <dgm:resizeHandles val="exact"/>
        </dgm:presLayoutVars>
      </dgm:prSet>
      <dgm:spPr/>
      <dgm:t>
        <a:bodyPr/>
        <a:lstStyle/>
        <a:p>
          <a:endParaRPr lang="en-US"/>
        </a:p>
      </dgm:t>
    </dgm:pt>
    <dgm:pt modelId="{151C54FB-3D24-4EEE-A688-66613F2325C9}" type="pres">
      <dgm:prSet presAssocID="{F5B3185F-BFB9-4D2E-BC09-58B95EF22003}" presName="linNode" presStyleCnt="0"/>
      <dgm:spPr/>
      <dgm:t>
        <a:bodyPr/>
        <a:lstStyle/>
        <a:p>
          <a:endParaRPr lang="en-US"/>
        </a:p>
      </dgm:t>
    </dgm:pt>
    <dgm:pt modelId="{71A6A6E0-2702-48FD-B918-14EDBD5BCD51}" type="pres">
      <dgm:prSet presAssocID="{F5B3185F-BFB9-4D2E-BC09-58B95EF22003}" presName="parentText" presStyleLbl="node1" presStyleIdx="0" presStyleCnt="4" custScaleX="58397" custScaleY="54430" custLinFactNeighborX="-11087" custLinFactNeighborY="-1799">
        <dgm:presLayoutVars>
          <dgm:chMax val="1"/>
          <dgm:bulletEnabled val="1"/>
        </dgm:presLayoutVars>
      </dgm:prSet>
      <dgm:spPr/>
      <dgm:t>
        <a:bodyPr/>
        <a:lstStyle/>
        <a:p>
          <a:endParaRPr lang="en-US"/>
        </a:p>
      </dgm:t>
    </dgm:pt>
    <dgm:pt modelId="{A07A1408-5A94-4C64-94E3-3CFFD1937C1B}" type="pres">
      <dgm:prSet presAssocID="{F5B3185F-BFB9-4D2E-BC09-58B95EF22003}" presName="descendantText" presStyleLbl="alignAccFollowNode1" presStyleIdx="0" presStyleCnt="4" custScaleX="121163" custScaleY="71066">
        <dgm:presLayoutVars>
          <dgm:bulletEnabled val="1"/>
        </dgm:presLayoutVars>
      </dgm:prSet>
      <dgm:spPr/>
      <dgm:t>
        <a:bodyPr/>
        <a:lstStyle/>
        <a:p>
          <a:endParaRPr lang="en-US"/>
        </a:p>
      </dgm:t>
    </dgm:pt>
    <dgm:pt modelId="{186E8885-D45C-49BC-A8ED-21181D7F929D}" type="pres">
      <dgm:prSet presAssocID="{FD0F167A-0CFE-4572-9650-31FFA505CCFD}" presName="sp" presStyleCnt="0"/>
      <dgm:spPr/>
      <dgm:t>
        <a:bodyPr/>
        <a:lstStyle/>
        <a:p>
          <a:endParaRPr lang="en-US"/>
        </a:p>
      </dgm:t>
    </dgm:pt>
    <dgm:pt modelId="{6DE92925-0D69-4541-B70D-B485AC318F92}" type="pres">
      <dgm:prSet presAssocID="{4E021991-5A9A-4F34-99A4-736E2A588539}" presName="linNode" presStyleCnt="0"/>
      <dgm:spPr/>
      <dgm:t>
        <a:bodyPr/>
        <a:lstStyle/>
        <a:p>
          <a:endParaRPr lang="en-US"/>
        </a:p>
      </dgm:t>
    </dgm:pt>
    <dgm:pt modelId="{6DE1C712-F27D-4EA5-A2FD-D9506F0C9951}" type="pres">
      <dgm:prSet presAssocID="{4E021991-5A9A-4F34-99A4-736E2A588539}" presName="parentText" presStyleLbl="node1" presStyleIdx="1" presStyleCnt="4" custScaleX="58397" custScaleY="67466" custLinFactNeighborX="-11275" custLinFactNeighborY="-1693">
        <dgm:presLayoutVars>
          <dgm:chMax val="1"/>
          <dgm:bulletEnabled val="1"/>
        </dgm:presLayoutVars>
      </dgm:prSet>
      <dgm:spPr/>
      <dgm:t>
        <a:bodyPr/>
        <a:lstStyle/>
        <a:p>
          <a:endParaRPr lang="en-US"/>
        </a:p>
      </dgm:t>
    </dgm:pt>
    <dgm:pt modelId="{E3F9BD95-ACF7-4416-832E-EDD811C63DD2}" type="pres">
      <dgm:prSet presAssocID="{4E021991-5A9A-4F34-99A4-736E2A588539}" presName="descendantText" presStyleLbl="alignAccFollowNode1" presStyleIdx="1" presStyleCnt="4" custScaleX="121163" custScaleY="88086">
        <dgm:presLayoutVars>
          <dgm:bulletEnabled val="1"/>
        </dgm:presLayoutVars>
      </dgm:prSet>
      <dgm:spPr/>
      <dgm:t>
        <a:bodyPr/>
        <a:lstStyle/>
        <a:p>
          <a:endParaRPr lang="en-US"/>
        </a:p>
      </dgm:t>
    </dgm:pt>
    <dgm:pt modelId="{C6D5535D-70F6-4C5E-86D2-4CCBCEDA63A7}" type="pres">
      <dgm:prSet presAssocID="{8B1440E3-2D58-421D-BE77-69830DA1DA40}" presName="sp" presStyleCnt="0"/>
      <dgm:spPr/>
      <dgm:t>
        <a:bodyPr/>
        <a:lstStyle/>
        <a:p>
          <a:endParaRPr lang="en-US"/>
        </a:p>
      </dgm:t>
    </dgm:pt>
    <dgm:pt modelId="{028EE728-998F-44CE-A43E-38FC97B53A4A}" type="pres">
      <dgm:prSet presAssocID="{73A96962-0841-4F8E-9590-266D894C4EBE}" presName="linNode" presStyleCnt="0"/>
      <dgm:spPr/>
      <dgm:t>
        <a:bodyPr/>
        <a:lstStyle/>
        <a:p>
          <a:endParaRPr lang="en-US"/>
        </a:p>
      </dgm:t>
    </dgm:pt>
    <dgm:pt modelId="{69A1472D-62D3-4C46-A7F8-191784669562}" type="pres">
      <dgm:prSet presAssocID="{73A96962-0841-4F8E-9590-266D894C4EBE}" presName="parentText" presStyleLbl="node1" presStyleIdx="2" presStyleCnt="4" custScaleX="58397" custScaleY="113870" custLinFactNeighborX="-10532">
        <dgm:presLayoutVars>
          <dgm:chMax val="1"/>
          <dgm:bulletEnabled val="1"/>
        </dgm:presLayoutVars>
      </dgm:prSet>
      <dgm:spPr/>
      <dgm:t>
        <a:bodyPr/>
        <a:lstStyle/>
        <a:p>
          <a:endParaRPr lang="en-US"/>
        </a:p>
      </dgm:t>
    </dgm:pt>
    <dgm:pt modelId="{B17754EA-908B-46A4-949A-CEF18C714F00}" type="pres">
      <dgm:prSet presAssocID="{73A96962-0841-4F8E-9590-266D894C4EBE}" presName="descendantText" presStyleLbl="alignAccFollowNode1" presStyleIdx="2" presStyleCnt="4" custScaleX="121163" custScaleY="144910">
        <dgm:presLayoutVars>
          <dgm:bulletEnabled val="1"/>
        </dgm:presLayoutVars>
      </dgm:prSet>
      <dgm:spPr/>
      <dgm:t>
        <a:bodyPr/>
        <a:lstStyle/>
        <a:p>
          <a:endParaRPr lang="en-US"/>
        </a:p>
      </dgm:t>
    </dgm:pt>
    <dgm:pt modelId="{ADDA0566-26D2-497E-AE66-B4D0C6CCD388}" type="pres">
      <dgm:prSet presAssocID="{330807DC-FDB0-4BA4-8594-CA681F1C354D}" presName="sp" presStyleCnt="0"/>
      <dgm:spPr/>
      <dgm:t>
        <a:bodyPr/>
        <a:lstStyle/>
        <a:p>
          <a:endParaRPr lang="en-US"/>
        </a:p>
      </dgm:t>
    </dgm:pt>
    <dgm:pt modelId="{EA616791-B32C-4D3A-B9DC-A2B94750DA3E}" type="pres">
      <dgm:prSet presAssocID="{2F720E2A-D5B1-430E-AC48-174951F15D9D}" presName="linNode" presStyleCnt="0"/>
      <dgm:spPr/>
      <dgm:t>
        <a:bodyPr/>
        <a:lstStyle/>
        <a:p>
          <a:endParaRPr lang="en-US"/>
        </a:p>
      </dgm:t>
    </dgm:pt>
    <dgm:pt modelId="{3F39FBE2-0FFD-497F-82C0-2B31472F05EF}" type="pres">
      <dgm:prSet presAssocID="{2F720E2A-D5B1-430E-AC48-174951F15D9D}" presName="parentText" presStyleLbl="node1" presStyleIdx="3" presStyleCnt="4" custScaleX="58397" custScaleY="68825" custLinFactNeighborX="-11021">
        <dgm:presLayoutVars>
          <dgm:chMax val="1"/>
          <dgm:bulletEnabled val="1"/>
        </dgm:presLayoutVars>
      </dgm:prSet>
      <dgm:spPr/>
      <dgm:t>
        <a:bodyPr/>
        <a:lstStyle/>
        <a:p>
          <a:endParaRPr lang="en-US"/>
        </a:p>
      </dgm:t>
    </dgm:pt>
    <dgm:pt modelId="{301E1942-F8CE-49F6-BEDC-56D972C67C9F}" type="pres">
      <dgm:prSet presAssocID="{2F720E2A-D5B1-430E-AC48-174951F15D9D}" presName="descendantText" presStyleLbl="alignAccFollowNode1" presStyleIdx="3" presStyleCnt="4" custScaleX="121163" custScaleY="89861">
        <dgm:presLayoutVars>
          <dgm:bulletEnabled val="1"/>
        </dgm:presLayoutVars>
      </dgm:prSet>
      <dgm:spPr/>
      <dgm:t>
        <a:bodyPr/>
        <a:lstStyle/>
        <a:p>
          <a:endParaRPr lang="en-US"/>
        </a:p>
      </dgm:t>
    </dgm:pt>
  </dgm:ptLst>
  <dgm:cxnLst>
    <dgm:cxn modelId="{54920BFD-3E3D-4CCC-A283-CAE2F66F1815}" srcId="{D9149BDA-D1AC-46F1-B24E-9D2555438534}" destId="{2F720E2A-D5B1-430E-AC48-174951F15D9D}" srcOrd="3" destOrd="0" parTransId="{7CBF5B33-6C83-45A5-B235-2BFD2B3404AD}" sibTransId="{57591C1A-61A2-4411-BFDE-75DED1979033}"/>
    <dgm:cxn modelId="{D4136967-E925-411A-98FE-3220286312C0}" srcId="{4E021991-5A9A-4F34-99A4-736E2A588539}" destId="{93FCA66B-4ADC-4BA1-9B9C-38F455E9BAA5}" srcOrd="3" destOrd="0" parTransId="{D0331CB0-A65B-4E76-A879-621E0E8009AE}" sibTransId="{0133C789-4E42-4C86-B8FA-FEAB80C0F90C}"/>
    <dgm:cxn modelId="{35AEC85A-3882-4491-AA56-B56D569550A9}" type="presOf" srcId="{3DB6C3AF-F54D-4FBB-8ED6-BE6228AD00B9}" destId="{E3F9BD95-ACF7-4416-832E-EDD811C63DD2}" srcOrd="0" destOrd="0" presId="urn:microsoft.com/office/officeart/2005/8/layout/vList5"/>
    <dgm:cxn modelId="{42A6D247-3231-452C-B281-11E7C05E8FF1}" srcId="{73A96962-0841-4F8E-9590-266D894C4EBE}" destId="{80F244B8-6D3F-4B00-B47E-9DB73FFE95A3}" srcOrd="1" destOrd="0" parTransId="{C71103A2-0A21-431E-BAE3-BDA9B7195AF0}" sibTransId="{EB1F9514-0DFF-4242-B5B8-0189AFFE4E80}"/>
    <dgm:cxn modelId="{E18FD93E-FA93-432A-A3DE-A82DC6594C67}" type="presOf" srcId="{80F244B8-6D3F-4B00-B47E-9DB73FFE95A3}" destId="{B17754EA-908B-46A4-949A-CEF18C714F00}" srcOrd="0" destOrd="1" presId="urn:microsoft.com/office/officeart/2005/8/layout/vList5"/>
    <dgm:cxn modelId="{BEA7D65D-52F9-4983-82BD-48185A393ADA}" type="presOf" srcId="{F5B3185F-BFB9-4D2E-BC09-58B95EF22003}" destId="{71A6A6E0-2702-48FD-B918-14EDBD5BCD51}" srcOrd="0" destOrd="0" presId="urn:microsoft.com/office/officeart/2005/8/layout/vList5"/>
    <dgm:cxn modelId="{75EE4113-0D39-4D05-8FC5-C53D3505A3C1}" srcId="{73A96962-0841-4F8E-9590-266D894C4EBE}" destId="{0C8D5D70-6E2D-45C5-8E70-D5E5E39720B8}" srcOrd="2" destOrd="0" parTransId="{B03F3147-8136-4D2C-8741-512E96759E6C}" sibTransId="{E935AF67-FC65-4194-B856-D97A9B5A9FFB}"/>
    <dgm:cxn modelId="{4D9964F1-E886-424A-812F-841E1680BA98}" type="presOf" srcId="{D9149BDA-D1AC-46F1-B24E-9D2555438534}" destId="{EEA6D53E-7ACD-48D0-AD3D-279303C3B90C}" srcOrd="0" destOrd="0" presId="urn:microsoft.com/office/officeart/2005/8/layout/vList5"/>
    <dgm:cxn modelId="{71FCD682-D477-4C57-980B-A70CEE4480BB}" type="presOf" srcId="{2F720E2A-D5B1-430E-AC48-174951F15D9D}" destId="{3F39FBE2-0FFD-497F-82C0-2B31472F05EF}" srcOrd="0" destOrd="0" presId="urn:microsoft.com/office/officeart/2005/8/layout/vList5"/>
    <dgm:cxn modelId="{F28F741E-0BA6-494A-AC6D-D7F4ED8E997C}" type="presOf" srcId="{70694A84-CF7A-441A-9AF4-29AB55099485}" destId="{301E1942-F8CE-49F6-BEDC-56D972C67C9F}" srcOrd="0" destOrd="2" presId="urn:microsoft.com/office/officeart/2005/8/layout/vList5"/>
    <dgm:cxn modelId="{E63B9B9B-04A4-4853-8A5C-CF878B0EF2AF}" type="presOf" srcId="{898B7F9D-5E78-46F4-94A9-3CEFDCC5AC33}" destId="{E3F9BD95-ACF7-4416-832E-EDD811C63DD2}" srcOrd="0" destOrd="2" presId="urn:microsoft.com/office/officeart/2005/8/layout/vList5"/>
    <dgm:cxn modelId="{17B422AE-14DB-4BFB-BC46-72BB1A997C1A}" type="presOf" srcId="{E6E8DD5A-5456-4C91-A9AC-B55D5234E4CC}" destId="{301E1942-F8CE-49F6-BEDC-56D972C67C9F}" srcOrd="0" destOrd="0" presId="urn:microsoft.com/office/officeart/2005/8/layout/vList5"/>
    <dgm:cxn modelId="{794FABC0-3083-4F6C-BCF3-A3C9A59D351E}" srcId="{D9149BDA-D1AC-46F1-B24E-9D2555438534}" destId="{4E021991-5A9A-4F34-99A4-736E2A588539}" srcOrd="1" destOrd="0" parTransId="{CB5E5276-2622-4CC4-882C-CC70B95C94BB}" sibTransId="{8B1440E3-2D58-421D-BE77-69830DA1DA40}"/>
    <dgm:cxn modelId="{D85B1683-AFC0-463C-AEBD-8A31AA7E98F9}" srcId="{2F720E2A-D5B1-430E-AC48-174951F15D9D}" destId="{FA2B1F9B-FE52-4919-9A37-B6B0705A8A17}" srcOrd="3" destOrd="0" parTransId="{AF90CFE7-5B4F-4808-8370-C2CE2A705E65}" sibTransId="{816B27FC-A762-4EAC-9F77-92E673FA2187}"/>
    <dgm:cxn modelId="{4006AC7D-1F8B-4EA7-8443-075A689C6CC5}" srcId="{4E021991-5A9A-4F34-99A4-736E2A588539}" destId="{898B7F9D-5E78-46F4-94A9-3CEFDCC5AC33}" srcOrd="2" destOrd="0" parTransId="{4FC83D66-B73E-4E8B-B4B7-74757564604C}" sibTransId="{923553D1-ECC3-4194-A12C-E092CCC076CE}"/>
    <dgm:cxn modelId="{1BF97092-DFA5-4309-A50C-6EC88B4A8CD9}" srcId="{D9149BDA-D1AC-46F1-B24E-9D2555438534}" destId="{73A96962-0841-4F8E-9590-266D894C4EBE}" srcOrd="2" destOrd="0" parTransId="{79690335-E69B-4C2C-9997-1C9EDD926A9F}" sibTransId="{330807DC-FDB0-4BA4-8594-CA681F1C354D}"/>
    <dgm:cxn modelId="{C4A7ACE1-4121-4518-82FB-96164C24D4DB}" srcId="{73A96962-0841-4F8E-9590-266D894C4EBE}" destId="{2861C63E-AF8C-4FB4-92F0-B3F5AAF1A15D}" srcOrd="4" destOrd="0" parTransId="{BB51B55D-73FE-45E2-9D24-ADE0BED69090}" sibTransId="{5F52CA77-7DA3-4ACA-B36C-6E54944792F7}"/>
    <dgm:cxn modelId="{80671B5A-1F55-4BA1-BCDA-467492D4326B}" srcId="{D9149BDA-D1AC-46F1-B24E-9D2555438534}" destId="{F5B3185F-BFB9-4D2E-BC09-58B95EF22003}" srcOrd="0" destOrd="0" parTransId="{5DB60950-1C23-4EBB-A258-923D9E9CC7E7}" sibTransId="{FD0F167A-0CFE-4572-9650-31FFA505CCFD}"/>
    <dgm:cxn modelId="{CBAEDFA4-B07F-47C5-A6C7-0C4BBEDE0228}" type="presOf" srcId="{4E021991-5A9A-4F34-99A4-736E2A588539}" destId="{6DE1C712-F27D-4EA5-A2FD-D9506F0C9951}" srcOrd="0" destOrd="0" presId="urn:microsoft.com/office/officeart/2005/8/layout/vList5"/>
    <dgm:cxn modelId="{33F0EBF5-6FD5-4D6C-AC68-A6597E053FF7}" type="presOf" srcId="{050DE146-13DF-4535-A82F-0BF2C4EF1158}" destId="{301E1942-F8CE-49F6-BEDC-56D972C67C9F}" srcOrd="0" destOrd="1" presId="urn:microsoft.com/office/officeart/2005/8/layout/vList5"/>
    <dgm:cxn modelId="{E71FE730-B0E6-4D1B-8206-465C8ACBF9E3}" type="presOf" srcId="{1ABD8584-6576-42A0-BF57-6665BEF1D571}" destId="{B17754EA-908B-46A4-949A-CEF18C714F00}" srcOrd="0" destOrd="0" presId="urn:microsoft.com/office/officeart/2005/8/layout/vList5"/>
    <dgm:cxn modelId="{66474E49-C628-47D1-B29D-82E2FE2208AB}" type="presOf" srcId="{73A96962-0841-4F8E-9590-266D894C4EBE}" destId="{69A1472D-62D3-4C46-A7F8-191784669562}" srcOrd="0" destOrd="0" presId="urn:microsoft.com/office/officeart/2005/8/layout/vList5"/>
    <dgm:cxn modelId="{8295C422-7227-4D56-AAD4-E1916066705A}" srcId="{2F720E2A-D5B1-430E-AC48-174951F15D9D}" destId="{E6E8DD5A-5456-4C91-A9AC-B55D5234E4CC}" srcOrd="0" destOrd="0" parTransId="{DA89DEFF-14B4-4CCE-938A-6909B9D7F5B4}" sibTransId="{8A3E5C99-43AC-4CD2-AEFF-F394486424F0}"/>
    <dgm:cxn modelId="{89662A03-C650-472D-ADD0-CC93D2EF2310}" type="presOf" srcId="{0C8D5D70-6E2D-45C5-8E70-D5E5E39720B8}" destId="{B17754EA-908B-46A4-949A-CEF18C714F00}" srcOrd="0" destOrd="2" presId="urn:microsoft.com/office/officeart/2005/8/layout/vList5"/>
    <dgm:cxn modelId="{BC9C2D5B-CB38-423F-81F5-6DF196DF208E}" type="presOf" srcId="{93FCA66B-4ADC-4BA1-9B9C-38F455E9BAA5}" destId="{E3F9BD95-ACF7-4416-832E-EDD811C63DD2}" srcOrd="0" destOrd="3" presId="urn:microsoft.com/office/officeart/2005/8/layout/vList5"/>
    <dgm:cxn modelId="{C09746DF-F601-41C2-82EB-3E0346EEA429}" srcId="{73A96962-0841-4F8E-9590-266D894C4EBE}" destId="{F22926BC-436D-4306-9C6A-66EFD34675CE}" srcOrd="3" destOrd="0" parTransId="{C73E7CBA-A870-4260-BB6B-9CCF0A643071}" sibTransId="{536B1E05-9C17-456F-B9D9-7EF76EC3C17B}"/>
    <dgm:cxn modelId="{4652EBC6-EBE9-4201-ADD9-D57950EFE10C}" srcId="{73A96962-0841-4F8E-9590-266D894C4EBE}" destId="{1ABD8584-6576-42A0-BF57-6665BEF1D571}" srcOrd="0" destOrd="0" parTransId="{A6EE7B6A-DD6E-4CAD-8C19-0DEED032AEFC}" sibTransId="{C333EFEA-7FDC-4B1A-9E51-2E350601A66B}"/>
    <dgm:cxn modelId="{08676198-5918-441B-8509-89CA780EBA7C}" srcId="{4E021991-5A9A-4F34-99A4-736E2A588539}" destId="{8F6137E2-8AAE-47E4-B82A-5CACE79EC102}" srcOrd="1" destOrd="0" parTransId="{A3DD1821-FAA1-47B0-8A4D-3D9E0DD7C901}" sibTransId="{AD891ADC-6417-48A2-BD6F-30549E7FE32A}"/>
    <dgm:cxn modelId="{2A1D3E32-B381-4FFE-8510-586DF5702F2D}" srcId="{2F720E2A-D5B1-430E-AC48-174951F15D9D}" destId="{70694A84-CF7A-441A-9AF4-29AB55099485}" srcOrd="2" destOrd="0" parTransId="{882A56E0-F2D0-487D-A1B2-75DB79570220}" sibTransId="{80451CB6-43A6-44EC-88E0-076564566192}"/>
    <dgm:cxn modelId="{8C264B66-8B8E-47B2-BC4F-66708AF4C1E1}" srcId="{4E021991-5A9A-4F34-99A4-736E2A588539}" destId="{3DB6C3AF-F54D-4FBB-8ED6-BE6228AD00B9}" srcOrd="0" destOrd="0" parTransId="{EC706BD7-EAAF-4D00-98C8-B54D7FBE19A3}" sibTransId="{4787A5F8-A661-4B1B-8AE4-771FD220A23A}"/>
    <dgm:cxn modelId="{DFC5E33D-EB36-4BF3-96FD-8BBDAF36A0EC}" srcId="{F5B3185F-BFB9-4D2E-BC09-58B95EF22003}" destId="{AF2E6EBF-5351-4AFA-A3E4-39E27DFB805E}" srcOrd="0" destOrd="0" parTransId="{963935AD-D3DE-486F-8BDD-5E7C910A710D}" sibTransId="{4FFBC1F9-2CF5-4DC7-8559-E50415596BE8}"/>
    <dgm:cxn modelId="{D95FB897-A3D4-47EA-B1D2-4BE0A7D3ADE9}" type="presOf" srcId="{FA2B1F9B-FE52-4919-9A37-B6B0705A8A17}" destId="{301E1942-F8CE-49F6-BEDC-56D972C67C9F}" srcOrd="0" destOrd="3" presId="urn:microsoft.com/office/officeart/2005/8/layout/vList5"/>
    <dgm:cxn modelId="{0B9DBDC6-106B-408F-BB38-70D0327FDCD2}" type="presOf" srcId="{8F6137E2-8AAE-47E4-B82A-5CACE79EC102}" destId="{E3F9BD95-ACF7-4416-832E-EDD811C63DD2}" srcOrd="0" destOrd="1" presId="urn:microsoft.com/office/officeart/2005/8/layout/vList5"/>
    <dgm:cxn modelId="{F32A9C0C-D991-4381-BB21-4F5F90DDE571}" type="presOf" srcId="{F22926BC-436D-4306-9C6A-66EFD34675CE}" destId="{B17754EA-908B-46A4-949A-CEF18C714F00}" srcOrd="0" destOrd="3" presId="urn:microsoft.com/office/officeart/2005/8/layout/vList5"/>
    <dgm:cxn modelId="{5BCB7A97-79D5-442F-AF17-591927DECEE8}" type="presOf" srcId="{AF2E6EBF-5351-4AFA-A3E4-39E27DFB805E}" destId="{A07A1408-5A94-4C64-94E3-3CFFD1937C1B}" srcOrd="0" destOrd="0" presId="urn:microsoft.com/office/officeart/2005/8/layout/vList5"/>
    <dgm:cxn modelId="{19893881-ACCB-4342-BD33-AB2F55D2DD61}" srcId="{2F720E2A-D5B1-430E-AC48-174951F15D9D}" destId="{050DE146-13DF-4535-A82F-0BF2C4EF1158}" srcOrd="1" destOrd="0" parTransId="{253722BA-5A1D-43E5-8796-6A7D62CAEFC3}" sibTransId="{827DF260-DD28-41E5-845C-D681EAF8DD70}"/>
    <dgm:cxn modelId="{6447CAD1-941E-4EAE-80AC-84174D6F6889}" type="presOf" srcId="{2861C63E-AF8C-4FB4-92F0-B3F5AAF1A15D}" destId="{B17754EA-908B-46A4-949A-CEF18C714F00}" srcOrd="0" destOrd="4" presId="urn:microsoft.com/office/officeart/2005/8/layout/vList5"/>
    <dgm:cxn modelId="{2BC37FEA-669F-4CF5-AD12-442EC989E9EE}" type="presParOf" srcId="{EEA6D53E-7ACD-48D0-AD3D-279303C3B90C}" destId="{151C54FB-3D24-4EEE-A688-66613F2325C9}" srcOrd="0" destOrd="0" presId="urn:microsoft.com/office/officeart/2005/8/layout/vList5"/>
    <dgm:cxn modelId="{1A65C85A-9BAE-4D6F-B9D1-403B039ACA3D}" type="presParOf" srcId="{151C54FB-3D24-4EEE-A688-66613F2325C9}" destId="{71A6A6E0-2702-48FD-B918-14EDBD5BCD51}" srcOrd="0" destOrd="0" presId="urn:microsoft.com/office/officeart/2005/8/layout/vList5"/>
    <dgm:cxn modelId="{91D53873-BB54-4BE7-991C-AAB58E2367A5}" type="presParOf" srcId="{151C54FB-3D24-4EEE-A688-66613F2325C9}" destId="{A07A1408-5A94-4C64-94E3-3CFFD1937C1B}" srcOrd="1" destOrd="0" presId="urn:microsoft.com/office/officeart/2005/8/layout/vList5"/>
    <dgm:cxn modelId="{4E01B46C-5171-4948-AB10-47AD55DB901D}" type="presParOf" srcId="{EEA6D53E-7ACD-48D0-AD3D-279303C3B90C}" destId="{186E8885-D45C-49BC-A8ED-21181D7F929D}" srcOrd="1" destOrd="0" presId="urn:microsoft.com/office/officeart/2005/8/layout/vList5"/>
    <dgm:cxn modelId="{706DAD1F-E0FC-4226-A84E-2CF125379199}" type="presParOf" srcId="{EEA6D53E-7ACD-48D0-AD3D-279303C3B90C}" destId="{6DE92925-0D69-4541-B70D-B485AC318F92}" srcOrd="2" destOrd="0" presId="urn:microsoft.com/office/officeart/2005/8/layout/vList5"/>
    <dgm:cxn modelId="{2E6F51D8-57F9-4EA2-8CEC-0D90F0C49B6A}" type="presParOf" srcId="{6DE92925-0D69-4541-B70D-B485AC318F92}" destId="{6DE1C712-F27D-4EA5-A2FD-D9506F0C9951}" srcOrd="0" destOrd="0" presId="urn:microsoft.com/office/officeart/2005/8/layout/vList5"/>
    <dgm:cxn modelId="{64D3BA97-7AB2-4107-B0C7-1A4AF7DFAE51}" type="presParOf" srcId="{6DE92925-0D69-4541-B70D-B485AC318F92}" destId="{E3F9BD95-ACF7-4416-832E-EDD811C63DD2}" srcOrd="1" destOrd="0" presId="urn:microsoft.com/office/officeart/2005/8/layout/vList5"/>
    <dgm:cxn modelId="{D04FF787-B32E-4A66-B16E-DF2A65C5E23C}" type="presParOf" srcId="{EEA6D53E-7ACD-48D0-AD3D-279303C3B90C}" destId="{C6D5535D-70F6-4C5E-86D2-4CCBCEDA63A7}" srcOrd="3" destOrd="0" presId="urn:microsoft.com/office/officeart/2005/8/layout/vList5"/>
    <dgm:cxn modelId="{9512CC66-5B67-4D04-80DF-2630D27BBEBD}" type="presParOf" srcId="{EEA6D53E-7ACD-48D0-AD3D-279303C3B90C}" destId="{028EE728-998F-44CE-A43E-38FC97B53A4A}" srcOrd="4" destOrd="0" presId="urn:microsoft.com/office/officeart/2005/8/layout/vList5"/>
    <dgm:cxn modelId="{3DED9AC7-65BB-4BA6-A829-8A8E1A9A69EC}" type="presParOf" srcId="{028EE728-998F-44CE-A43E-38FC97B53A4A}" destId="{69A1472D-62D3-4C46-A7F8-191784669562}" srcOrd="0" destOrd="0" presId="urn:microsoft.com/office/officeart/2005/8/layout/vList5"/>
    <dgm:cxn modelId="{722BF866-C4DD-45B1-AE9D-65B9936EE614}" type="presParOf" srcId="{028EE728-998F-44CE-A43E-38FC97B53A4A}" destId="{B17754EA-908B-46A4-949A-CEF18C714F00}" srcOrd="1" destOrd="0" presId="urn:microsoft.com/office/officeart/2005/8/layout/vList5"/>
    <dgm:cxn modelId="{1EF8B088-1ED7-4B23-B583-A85C7C3A7232}" type="presParOf" srcId="{EEA6D53E-7ACD-48D0-AD3D-279303C3B90C}" destId="{ADDA0566-26D2-497E-AE66-B4D0C6CCD388}" srcOrd="5" destOrd="0" presId="urn:microsoft.com/office/officeart/2005/8/layout/vList5"/>
    <dgm:cxn modelId="{7660AD3D-3CA4-465F-9DDF-DBF05E8C5028}" type="presParOf" srcId="{EEA6D53E-7ACD-48D0-AD3D-279303C3B90C}" destId="{EA616791-B32C-4D3A-B9DC-A2B94750DA3E}" srcOrd="6" destOrd="0" presId="urn:microsoft.com/office/officeart/2005/8/layout/vList5"/>
    <dgm:cxn modelId="{3D2329C9-BD86-4ADE-B085-4CF794A43288}" type="presParOf" srcId="{EA616791-B32C-4D3A-B9DC-A2B94750DA3E}" destId="{3F39FBE2-0FFD-497F-82C0-2B31472F05EF}" srcOrd="0" destOrd="0" presId="urn:microsoft.com/office/officeart/2005/8/layout/vList5"/>
    <dgm:cxn modelId="{376C6000-EB02-46AB-A9B9-957B7C67D598}" type="presParOf" srcId="{EA616791-B32C-4D3A-B9DC-A2B94750DA3E}" destId="{301E1942-F8CE-49F6-BEDC-56D972C67C9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A1408-5A94-4C64-94E3-3CFFD1937C1B}">
      <dsp:nvSpPr>
        <dsp:cNvPr id="0" name=""/>
        <dsp:cNvSpPr/>
      </dsp:nvSpPr>
      <dsp:spPr>
        <a:xfrm rot="5400000">
          <a:off x="3121485" y="-1832424"/>
          <a:ext cx="924902" cy="4592748"/>
        </a:xfrm>
        <a:prstGeom prst="round2SameRect">
          <a:avLst/>
        </a:prstGeom>
        <a:solidFill>
          <a:srgbClr val="5B9BD5">
            <a:alpha val="49804"/>
          </a:srgbClr>
        </a:solid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latin typeface="Tahoma" panose="020B0604030504040204" pitchFamily="34" charset="0"/>
              <a:ea typeface="Tahoma" panose="020B0604030504040204" pitchFamily="34" charset="0"/>
              <a:cs typeface="Tahoma" panose="020B0604030504040204" pitchFamily="34" charset="0"/>
            </a:rPr>
            <a:t>Customer wanted faster delivery of fully tested versions of software to customers</a:t>
          </a:r>
          <a:endParaRPr lang="en-US" sz="15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1287562" y="46649"/>
        <a:ext cx="4547598" cy="834602"/>
      </dsp:txXfrm>
    </dsp:sp>
    <dsp:sp modelId="{71A6A6E0-2702-48FD-B918-14EDBD5BCD51}">
      <dsp:nvSpPr>
        <dsp:cNvPr id="0" name=""/>
        <dsp:cNvSpPr/>
      </dsp:nvSpPr>
      <dsp:spPr>
        <a:xfrm>
          <a:off x="0" y="0"/>
          <a:ext cx="1245132" cy="885487"/>
        </a:xfrm>
        <a:prstGeom prst="roundRect">
          <a:avLst/>
        </a:prstGeom>
        <a:solidFill>
          <a:srgbClr val="5B9BD5">
            <a:alpha val="49804"/>
          </a:srgbClr>
        </a:solidFill>
        <a:ln>
          <a:solidFill>
            <a:schemeClr val="tx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latin typeface="Tahoma" panose="020B0604030504040204" pitchFamily="34" charset="0"/>
              <a:ea typeface="Tahoma" panose="020B0604030504040204" pitchFamily="34" charset="0"/>
              <a:cs typeface="Tahoma" panose="020B0604030504040204" pitchFamily="34" charset="0"/>
            </a:rPr>
            <a:t>Customer Need</a:t>
          </a:r>
          <a:endParaRPr lang="en-US" sz="1400" b="1" kern="1200" dirty="0">
            <a:latin typeface="Tahoma" panose="020B0604030504040204" pitchFamily="34" charset="0"/>
            <a:ea typeface="Tahoma" panose="020B0604030504040204" pitchFamily="34" charset="0"/>
            <a:cs typeface="Tahoma" panose="020B0604030504040204" pitchFamily="34" charset="0"/>
          </a:endParaRPr>
        </a:p>
      </dsp:txBody>
      <dsp:txXfrm>
        <a:off x="43226" y="43226"/>
        <a:ext cx="1158680" cy="799035"/>
      </dsp:txXfrm>
    </dsp:sp>
    <dsp:sp modelId="{E3F9BD95-ACF7-4416-832E-EDD811C63DD2}">
      <dsp:nvSpPr>
        <dsp:cNvPr id="0" name=""/>
        <dsp:cNvSpPr/>
      </dsp:nvSpPr>
      <dsp:spPr>
        <a:xfrm rot="5400000">
          <a:off x="3010730" y="-715425"/>
          <a:ext cx="1146412" cy="4592748"/>
        </a:xfrm>
        <a:prstGeom prst="round2SameRect">
          <a:avLst/>
        </a:prstGeom>
        <a:solidFill>
          <a:srgbClr val="AFABAB"/>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en-US" sz="1500" kern="1200" smtClean="0">
              <a:latin typeface="Tahoma" panose="020B0604030504040204" pitchFamily="34" charset="0"/>
              <a:ea typeface="Tahoma" panose="020B0604030504040204" pitchFamily="34" charset="0"/>
              <a:cs typeface="Tahoma" panose="020B0604030504040204" pitchFamily="34" charset="0"/>
            </a:rPr>
            <a:t>Bringing software into production is hard</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666750">
            <a:lnSpc>
              <a:spcPct val="90000"/>
            </a:lnSpc>
            <a:spcBef>
              <a:spcPct val="0"/>
            </a:spcBef>
            <a:spcAft>
              <a:spcPct val="15000"/>
            </a:spcAft>
            <a:buChar char="••"/>
          </a:pPr>
          <a:r>
            <a:rPr lang="en-US" sz="1500" kern="1200" smtClean="0">
              <a:latin typeface="Tahoma" panose="020B0604030504040204" pitchFamily="34" charset="0"/>
              <a:ea typeface="Tahoma" panose="020B0604030504040204" pitchFamily="34" charset="0"/>
              <a:cs typeface="Tahoma" panose="020B0604030504040204" pitchFamily="34" charset="0"/>
            </a:rPr>
            <a:t>Takes a lot of time</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666750">
            <a:lnSpc>
              <a:spcPct val="90000"/>
            </a:lnSpc>
            <a:spcBef>
              <a:spcPct val="0"/>
            </a:spcBef>
            <a:spcAft>
              <a:spcPct val="15000"/>
            </a:spcAft>
            <a:buChar char="••"/>
          </a:pPr>
          <a:r>
            <a:rPr lang="en-US" sz="1500" kern="1200" smtClean="0">
              <a:latin typeface="Tahoma" panose="020B0604030504040204" pitchFamily="34" charset="0"/>
              <a:ea typeface="Tahoma" panose="020B0604030504040204" pitchFamily="34" charset="0"/>
              <a:cs typeface="Tahoma" panose="020B0604030504040204" pitchFamily="34" charset="0"/>
            </a:rPr>
            <a:t>Errors while integrating multiple components</a:t>
          </a:r>
          <a:endParaRPr lang="en-US" sz="1500" kern="1200" dirty="0" smtClean="0">
            <a:latin typeface="Tahoma" panose="020B0604030504040204" pitchFamily="34" charset="0"/>
            <a:ea typeface="Tahoma" panose="020B0604030504040204" pitchFamily="34" charset="0"/>
            <a:cs typeface="Tahoma" panose="020B0604030504040204" pitchFamily="34" charset="0"/>
          </a:endParaRPr>
        </a:p>
        <a:p>
          <a:pPr marL="114300" lvl="1" indent="-114300" algn="l" defTabSz="666750">
            <a:lnSpc>
              <a:spcPct val="90000"/>
            </a:lnSpc>
            <a:spcBef>
              <a:spcPct val="0"/>
            </a:spcBef>
            <a:spcAft>
              <a:spcPct val="15000"/>
            </a:spcAft>
            <a:buChar char="••"/>
          </a:pPr>
          <a:r>
            <a:rPr lang="en-US" sz="1500" kern="1200" dirty="0" smtClean="0">
              <a:latin typeface="Tahoma" panose="020B0604030504040204" pitchFamily="34" charset="0"/>
              <a:ea typeface="Tahoma" panose="020B0604030504040204" pitchFamily="34" charset="0"/>
              <a:cs typeface="Tahoma" panose="020B0604030504040204" pitchFamily="34" charset="0"/>
            </a:rPr>
            <a:t>Quality depends on manual skills</a:t>
          </a:r>
          <a:endParaRPr lang="en-US" sz="15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1287563" y="1063705"/>
        <a:ext cx="4536785" cy="1034486"/>
      </dsp:txXfrm>
    </dsp:sp>
    <dsp:sp modelId="{6DE1C712-F27D-4EA5-A2FD-D9506F0C9951}">
      <dsp:nvSpPr>
        <dsp:cNvPr id="0" name=""/>
        <dsp:cNvSpPr/>
      </dsp:nvSpPr>
      <dsp:spPr>
        <a:xfrm>
          <a:off x="0" y="1004625"/>
          <a:ext cx="1245132" cy="1097562"/>
        </a:xfrm>
        <a:prstGeom prst="roundRect">
          <a:avLst/>
        </a:prstGeom>
        <a:solidFill>
          <a:srgbClr val="AFABAB"/>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smtClean="0">
              <a:latin typeface="Tahoma" panose="020B0604030504040204" pitchFamily="34" charset="0"/>
              <a:ea typeface="Tahoma" panose="020B0604030504040204" pitchFamily="34" charset="0"/>
              <a:cs typeface="Tahoma" panose="020B0604030504040204" pitchFamily="34" charset="0"/>
            </a:rPr>
            <a:t>Problem Space</a:t>
          </a:r>
          <a:endParaRPr lang="en-US" sz="1400" b="1" kern="1200" dirty="0">
            <a:latin typeface="Tahoma" panose="020B0604030504040204" pitchFamily="34" charset="0"/>
            <a:ea typeface="Tahoma" panose="020B0604030504040204" pitchFamily="34" charset="0"/>
            <a:cs typeface="Tahoma" panose="020B0604030504040204" pitchFamily="34" charset="0"/>
          </a:endParaRPr>
        </a:p>
      </dsp:txBody>
      <dsp:txXfrm>
        <a:off x="53579" y="1058204"/>
        <a:ext cx="1137974" cy="990404"/>
      </dsp:txXfrm>
    </dsp:sp>
    <dsp:sp modelId="{B17754EA-908B-46A4-949A-CEF18C714F00}">
      <dsp:nvSpPr>
        <dsp:cNvPr id="0" name=""/>
        <dsp:cNvSpPr/>
      </dsp:nvSpPr>
      <dsp:spPr>
        <a:xfrm rot="5400000">
          <a:off x="2637497" y="884345"/>
          <a:ext cx="1885959" cy="4588263"/>
        </a:xfrm>
        <a:prstGeom prst="round2SameRect">
          <a:avLst/>
        </a:prstGeom>
        <a:blipFill rotWithShape="0">
          <a:blip xmlns:r="http://schemas.openxmlformats.org/officeDocument/2006/relationships" r:embed="rId1"/>
          <a:stretch>
            <a:fillRect/>
          </a:stretch>
        </a:blipFill>
        <a:ln w="9525" cap="flat" cmpd="sng" algn="ctr">
          <a:solidFill>
            <a:schemeClr val="tx2"/>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latin typeface="Tahoma" panose="020B0604030504040204" pitchFamily="34" charset="0"/>
              <a:ea typeface="Tahoma" panose="020B0604030504040204" pitchFamily="34" charset="0"/>
              <a:cs typeface="Tahoma" panose="020B0604030504040204" pitchFamily="34" charset="0"/>
            </a:rPr>
            <a:t>Integration of development &amp; build tools</a:t>
          </a:r>
          <a:endParaRPr lang="en-US" sz="1500" b="1" kern="120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666750">
            <a:lnSpc>
              <a:spcPct val="90000"/>
            </a:lnSpc>
            <a:spcBef>
              <a:spcPct val="0"/>
            </a:spcBef>
            <a:spcAft>
              <a:spcPct val="15000"/>
            </a:spcAft>
            <a:buChar char="••"/>
          </a:pPr>
          <a:r>
            <a:rPr lang="en-US" sz="1500" kern="1200" dirty="0" smtClean="0">
              <a:latin typeface="Tahoma" panose="020B0604030504040204" pitchFamily="34" charset="0"/>
              <a:ea typeface="Tahoma" panose="020B0604030504040204" pitchFamily="34" charset="0"/>
              <a:cs typeface="Tahoma" panose="020B0604030504040204" pitchFamily="34" charset="0"/>
            </a:rPr>
            <a:t>Automated builds ensures consistency of code</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666750">
            <a:lnSpc>
              <a:spcPct val="90000"/>
            </a:lnSpc>
            <a:spcBef>
              <a:spcPct val="0"/>
            </a:spcBef>
            <a:spcAft>
              <a:spcPct val="15000"/>
            </a:spcAft>
            <a:buChar char="••"/>
          </a:pPr>
          <a:r>
            <a:rPr lang="en-US" sz="1500" kern="1200" dirty="0" smtClean="0">
              <a:latin typeface="Tahoma" panose="020B0604030504040204" pitchFamily="34" charset="0"/>
              <a:ea typeface="Tahoma" panose="020B0604030504040204" pitchFamily="34" charset="0"/>
              <a:cs typeface="Tahoma" panose="020B0604030504040204" pitchFamily="34" charset="0"/>
            </a:rPr>
            <a:t>Elaborate Unit Test suite enabled through test automation</a:t>
          </a:r>
        </a:p>
        <a:p>
          <a:pPr marL="114300" lvl="1" indent="-114300" algn="l" defTabSz="666750">
            <a:lnSpc>
              <a:spcPct val="90000"/>
            </a:lnSpc>
            <a:spcBef>
              <a:spcPct val="0"/>
            </a:spcBef>
            <a:spcAft>
              <a:spcPct val="15000"/>
            </a:spcAft>
            <a:buChar char="••"/>
          </a:pPr>
          <a:r>
            <a:rPr lang="en-US" sz="1500" kern="1200" dirty="0" smtClean="0">
              <a:latin typeface="Tahoma" panose="020B0604030504040204" pitchFamily="34" charset="0"/>
              <a:ea typeface="Tahoma" panose="020B0604030504040204" pitchFamily="34" charset="0"/>
              <a:cs typeface="Tahoma" panose="020B0604030504040204" pitchFamily="34" charset="0"/>
            </a:rPr>
            <a:t>Automated Deployment and Regression</a:t>
          </a:r>
        </a:p>
        <a:p>
          <a:pPr marL="114300" lvl="1" indent="-114300" algn="l" defTabSz="666750">
            <a:lnSpc>
              <a:spcPct val="90000"/>
            </a:lnSpc>
            <a:spcBef>
              <a:spcPct val="0"/>
            </a:spcBef>
            <a:spcAft>
              <a:spcPct val="15000"/>
            </a:spcAft>
            <a:buChar char="••"/>
          </a:pPr>
          <a:r>
            <a:rPr lang="en-US" sz="1500" kern="1200" dirty="0" smtClean="0">
              <a:latin typeface="Tahoma" panose="020B0604030504040204" pitchFamily="34" charset="0"/>
              <a:ea typeface="Tahoma" panose="020B0604030504040204" pitchFamily="34" charset="0"/>
              <a:cs typeface="Tahoma" panose="020B0604030504040204" pitchFamily="34" charset="0"/>
            </a:rPr>
            <a:t>End-to-End CI &amp; CD Implementation ownership</a:t>
          </a:r>
          <a:endParaRPr lang="en-US" sz="15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1286346" y="2327562"/>
        <a:ext cx="4496198" cy="1701829"/>
      </dsp:txXfrm>
    </dsp:sp>
    <dsp:sp modelId="{69A1472D-62D3-4C46-A7F8-191784669562}">
      <dsp:nvSpPr>
        <dsp:cNvPr id="0" name=""/>
        <dsp:cNvSpPr/>
      </dsp:nvSpPr>
      <dsp:spPr>
        <a:xfrm>
          <a:off x="0" y="2252237"/>
          <a:ext cx="1243916" cy="1852479"/>
        </a:xfrm>
        <a:prstGeom prst="roundRect">
          <a:avLst/>
        </a:prstGeom>
        <a:solidFill>
          <a:srgbClr val="5B9BD5">
            <a:alpha val="49804"/>
          </a:srgbClr>
        </a:solidFill>
        <a:ln>
          <a:solidFill>
            <a:schemeClr val="tx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smtClean="0">
              <a:latin typeface="Tahoma" panose="020B0604030504040204" pitchFamily="34" charset="0"/>
              <a:ea typeface="Tahoma" panose="020B0604030504040204" pitchFamily="34" charset="0"/>
              <a:cs typeface="Tahoma" panose="020B0604030504040204" pitchFamily="34" charset="0"/>
            </a:rPr>
            <a:t>Solution Overview</a:t>
          </a:r>
          <a:endParaRPr lang="en-US" sz="1400" b="1" kern="1200" dirty="0">
            <a:latin typeface="Tahoma" panose="020B0604030504040204" pitchFamily="34" charset="0"/>
            <a:ea typeface="Tahoma" panose="020B0604030504040204" pitchFamily="34" charset="0"/>
            <a:cs typeface="Tahoma" panose="020B0604030504040204" pitchFamily="34" charset="0"/>
          </a:endParaRPr>
        </a:p>
      </dsp:txBody>
      <dsp:txXfrm>
        <a:off x="60723" y="2312960"/>
        <a:ext cx="1122470" cy="1731033"/>
      </dsp:txXfrm>
    </dsp:sp>
    <dsp:sp modelId="{301E1942-F8CE-49F6-BEDC-56D972C67C9F}">
      <dsp:nvSpPr>
        <dsp:cNvPr id="0" name=""/>
        <dsp:cNvSpPr/>
      </dsp:nvSpPr>
      <dsp:spPr>
        <a:xfrm rot="5400000">
          <a:off x="2999179" y="2491181"/>
          <a:ext cx="1169513" cy="4592748"/>
        </a:xfrm>
        <a:prstGeom prst="round2SameRect">
          <a:avLst/>
        </a:prstGeom>
        <a:solidFill>
          <a:srgbClr val="AFABAB"/>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latin typeface="Tahoma" panose="020B0604030504040204" pitchFamily="34" charset="0"/>
              <a:ea typeface="Tahoma" panose="020B0604030504040204" pitchFamily="34" charset="0"/>
              <a:cs typeface="Tahoma" panose="020B0604030504040204" pitchFamily="34" charset="0"/>
            </a:rPr>
            <a:t>Faster delivery of software</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666750">
            <a:lnSpc>
              <a:spcPct val="90000"/>
            </a:lnSpc>
            <a:spcBef>
              <a:spcPct val="0"/>
            </a:spcBef>
            <a:spcAft>
              <a:spcPct val="15000"/>
            </a:spcAft>
            <a:buChar char="••"/>
          </a:pPr>
          <a:r>
            <a:rPr lang="en-US" sz="1500" kern="1200" dirty="0" smtClean="0">
              <a:latin typeface="Tahoma" panose="020B0604030504040204" pitchFamily="34" charset="0"/>
              <a:ea typeface="Tahoma" panose="020B0604030504040204" pitchFamily="34" charset="0"/>
              <a:cs typeface="Tahoma" panose="020B0604030504040204" pitchFamily="34" charset="0"/>
            </a:rPr>
            <a:t>Reduced manual efforts</a:t>
          </a:r>
          <a:endParaRPr lang="en-US" sz="1500" kern="1200" dirty="0">
            <a:latin typeface="Tahoma" panose="020B0604030504040204" pitchFamily="34" charset="0"/>
            <a:ea typeface="Tahoma" panose="020B0604030504040204" pitchFamily="34" charset="0"/>
            <a:cs typeface="Tahoma" panose="020B0604030504040204" pitchFamily="34" charset="0"/>
          </a:endParaRPr>
        </a:p>
        <a:p>
          <a:pPr marL="114300" lvl="1" indent="-114300" algn="l" defTabSz="666750">
            <a:lnSpc>
              <a:spcPct val="90000"/>
            </a:lnSpc>
            <a:spcBef>
              <a:spcPct val="0"/>
            </a:spcBef>
            <a:spcAft>
              <a:spcPct val="15000"/>
            </a:spcAft>
            <a:buChar char="••"/>
          </a:pPr>
          <a:r>
            <a:rPr lang="en-US" sz="1500" kern="1200" dirty="0" smtClean="0">
              <a:latin typeface="Tahoma" panose="020B0604030504040204" pitchFamily="34" charset="0"/>
              <a:ea typeface="Tahoma" panose="020B0604030504040204" pitchFamily="34" charset="0"/>
              <a:cs typeface="Tahoma" panose="020B0604030504040204" pitchFamily="34" charset="0"/>
            </a:rPr>
            <a:t>Reduced manual errors and rework</a:t>
          </a:r>
        </a:p>
        <a:p>
          <a:pPr marL="114300" lvl="1" indent="-114300" algn="l" defTabSz="666750">
            <a:lnSpc>
              <a:spcPct val="90000"/>
            </a:lnSpc>
            <a:spcBef>
              <a:spcPct val="0"/>
            </a:spcBef>
            <a:spcAft>
              <a:spcPct val="15000"/>
            </a:spcAft>
            <a:buChar char="••"/>
          </a:pPr>
          <a:r>
            <a:rPr lang="en-US" sz="1500" kern="1200" smtClean="0">
              <a:latin typeface="Tahoma" panose="020B0604030504040204" pitchFamily="34" charset="0"/>
              <a:ea typeface="Tahoma" panose="020B0604030504040204" pitchFamily="34" charset="0"/>
              <a:cs typeface="Tahoma" panose="020B0604030504040204" pitchFamily="34" charset="0"/>
            </a:rPr>
            <a:t>Automation ensures quality of software delivered</a:t>
          </a:r>
          <a:endParaRPr lang="en-US" sz="15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1287562" y="4259890"/>
        <a:ext cx="4535657" cy="1055331"/>
      </dsp:txXfrm>
    </dsp:sp>
    <dsp:sp modelId="{3F39FBE2-0FFD-497F-82C0-2B31472F05EF}">
      <dsp:nvSpPr>
        <dsp:cNvPr id="0" name=""/>
        <dsp:cNvSpPr/>
      </dsp:nvSpPr>
      <dsp:spPr>
        <a:xfrm>
          <a:off x="0" y="4227720"/>
          <a:ext cx="1245132" cy="1119670"/>
        </a:xfrm>
        <a:prstGeom prst="roundRect">
          <a:avLst/>
        </a:prstGeom>
        <a:solidFill>
          <a:srgbClr val="AFABAB"/>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smtClean="0">
              <a:latin typeface="Tahoma" panose="020B0604030504040204" pitchFamily="34" charset="0"/>
              <a:ea typeface="Tahoma" panose="020B0604030504040204" pitchFamily="34" charset="0"/>
              <a:cs typeface="Tahoma" panose="020B0604030504040204" pitchFamily="34" charset="0"/>
            </a:rPr>
            <a:t>Business Benefits</a:t>
          </a:r>
          <a:endParaRPr lang="en-US" sz="1400" b="1" kern="1200" dirty="0">
            <a:latin typeface="Tahoma" panose="020B0604030504040204" pitchFamily="34" charset="0"/>
            <a:ea typeface="Tahoma" panose="020B0604030504040204" pitchFamily="34" charset="0"/>
            <a:cs typeface="Tahoma" panose="020B0604030504040204" pitchFamily="34" charset="0"/>
          </a:endParaRPr>
        </a:p>
      </dsp:txBody>
      <dsp:txXfrm>
        <a:off x="54658" y="4282378"/>
        <a:ext cx="1135816" cy="101035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24AC8-3A5F-4672-9D71-CEF8509D3D78}" type="datetimeFigureOut">
              <a:rPr lang="en-US" smtClean="0"/>
              <a:pPr/>
              <a:t>6/18/2019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EB3F0-DBE9-4917-A9D9-F4F4EF8385B5}" type="slidenum">
              <a:rPr lang="en-US" smtClean="0"/>
              <a:pPr/>
              <a:t>‹#›</a:t>
            </a:fld>
            <a:endParaRPr lang="en-US" dirty="0"/>
          </a:p>
        </p:txBody>
      </p:sp>
    </p:spTree>
    <p:extLst>
      <p:ext uri="{BB962C8B-B14F-4D97-AF65-F5344CB8AC3E}">
        <p14:creationId xmlns:p14="http://schemas.microsoft.com/office/powerpoint/2010/main" val="1895196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5EB3F0-DBE9-4917-A9D9-F4F4EF8385B5}" type="slidenum">
              <a:rPr lang="en-US" smtClean="0"/>
              <a:pPr/>
              <a:t>1</a:t>
            </a:fld>
            <a:endParaRPr lang="en-US" dirty="0"/>
          </a:p>
        </p:txBody>
      </p:sp>
    </p:spTree>
    <p:extLst>
      <p:ext uri="{BB962C8B-B14F-4D97-AF65-F5344CB8AC3E}">
        <p14:creationId xmlns:p14="http://schemas.microsoft.com/office/powerpoint/2010/main" val="282854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the time</a:t>
            </a:r>
            <a:endParaRPr lang="en-US" dirty="0"/>
          </a:p>
        </p:txBody>
      </p:sp>
      <p:sp>
        <p:nvSpPr>
          <p:cNvPr id="4" name="Slide Number Placeholder 3"/>
          <p:cNvSpPr>
            <a:spLocks noGrp="1"/>
          </p:cNvSpPr>
          <p:nvPr>
            <p:ph type="sldNum" sz="quarter" idx="10"/>
          </p:nvPr>
        </p:nvSpPr>
        <p:spPr/>
        <p:txBody>
          <a:bodyPr/>
          <a:lstStyle/>
          <a:p>
            <a:fld id="{76EBDD8A-AE62-4E02-9E17-4525E8554E6A}" type="slidenum">
              <a:rPr lang="en-GB" smtClean="0"/>
              <a:pPr/>
              <a:t>2</a:t>
            </a:fld>
            <a:endParaRPr lang="en-GB" dirty="0"/>
          </a:p>
        </p:txBody>
      </p:sp>
    </p:spTree>
    <p:extLst>
      <p:ext uri="{BB962C8B-B14F-4D97-AF65-F5344CB8AC3E}">
        <p14:creationId xmlns:p14="http://schemas.microsoft.com/office/powerpoint/2010/main" val="1645615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Before DMVPN</a:t>
            </a:r>
          </a:p>
          <a:p>
            <a:r>
              <a:rPr lang="en-US" dirty="0" smtClean="0"/>
              <a:t>All tunnels need to be predefined</a:t>
            </a:r>
            <a:r>
              <a:rPr lang="en-US" baseline="0" dirty="0" smtClean="0"/>
              <a:t> – (a) </a:t>
            </a:r>
            <a:r>
              <a:rPr lang="en-US" dirty="0" smtClean="0"/>
              <a:t>Uses static tunnel destination (b) Requires static addresses for spokes (</a:t>
            </a:r>
            <a:r>
              <a:rPr lang="en-US" baseline="0" dirty="0" smtClean="0"/>
              <a:t> c) </a:t>
            </a:r>
            <a:r>
              <a:rPr lang="en-US" dirty="0" smtClean="0"/>
              <a:t>Supports dynamic routing protocols.</a:t>
            </a:r>
          </a:p>
          <a:p>
            <a:r>
              <a:rPr lang="en-US" dirty="0" smtClean="0"/>
              <a:t>Addition of spokes requires changes on the hub.</a:t>
            </a:r>
          </a:p>
          <a:p>
            <a:r>
              <a:rPr lang="en-US" dirty="0" smtClean="0"/>
              <a:t>Single GRE interface for each spoke</a:t>
            </a:r>
          </a:p>
          <a:p>
            <a:r>
              <a:rPr lang="en-US" b="1" dirty="0" smtClean="0"/>
              <a:t>After DMVPN (</a:t>
            </a:r>
            <a:r>
              <a:rPr lang="en-US" b="1" dirty="0" err="1" smtClean="0"/>
              <a:t>mGRE</a:t>
            </a:r>
            <a:r>
              <a:rPr lang="en-US" b="1" dirty="0" smtClean="0"/>
              <a:t> + IPSEC)</a:t>
            </a:r>
          </a:p>
          <a:p>
            <a:r>
              <a:rPr lang="en-US" b="0" dirty="0" smtClean="0"/>
              <a:t>One </a:t>
            </a:r>
            <a:r>
              <a:rPr lang="en-US" b="0" dirty="0" err="1" smtClean="0"/>
              <a:t>mGRE</a:t>
            </a:r>
            <a:r>
              <a:rPr lang="en-US" b="0" dirty="0" smtClean="0"/>
              <a:t> interface supports ALL spokes. Multiple </a:t>
            </a:r>
            <a:r>
              <a:rPr lang="en-US" b="0" dirty="0" err="1" smtClean="0"/>
              <a:t>mGRE</a:t>
            </a:r>
            <a:r>
              <a:rPr lang="en-US" b="0" dirty="0" smtClean="0"/>
              <a:t> interfaces allowed: each is in a separate DMVPN</a:t>
            </a:r>
          </a:p>
          <a:p>
            <a:r>
              <a:rPr lang="en-US" b="0" dirty="0" smtClean="0"/>
              <a:t>NHRP registration and dynamic routing protocols.</a:t>
            </a:r>
          </a:p>
          <a:p>
            <a:r>
              <a:rPr lang="en-US" b="0" dirty="0" smtClean="0"/>
              <a:t>No need to</a:t>
            </a:r>
            <a:r>
              <a:rPr lang="en-US" b="0" baseline="0" dirty="0" smtClean="0"/>
              <a:t> churn hubs on addition / introduction of a new Spoke</a:t>
            </a:r>
          </a:p>
          <a:p>
            <a:endParaRPr lang="en-US" b="0" baseline="0" dirty="0" smtClean="0"/>
          </a:p>
          <a:p>
            <a:r>
              <a:rPr lang="en-US" dirty="0" smtClean="0"/>
              <a:t>DMVPN builds out a dynamic tunnel overlay network</a:t>
            </a:r>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pPr>
              <a:defRPr/>
            </a:pPr>
            <a:fld id="{FD036930-7FF9-4F3B-983E-E56A9740FB57}" type="slidenum">
              <a:rPr lang="en-US" smtClean="0">
                <a:solidFill>
                  <a:srgbClr val="000000"/>
                </a:solidFill>
                <a:latin typeface="Century Gothic"/>
              </a:rPr>
              <a:pPr>
                <a:defRPr/>
              </a:pPr>
              <a:t>12</a:t>
            </a:fld>
            <a:endParaRPr lang="en-US">
              <a:solidFill>
                <a:srgbClr val="000000"/>
              </a:solidFill>
              <a:latin typeface="Century Gothic"/>
            </a:endParaRPr>
          </a:p>
        </p:txBody>
      </p:sp>
    </p:spTree>
    <p:extLst>
      <p:ext uri="{BB962C8B-B14F-4D97-AF65-F5344CB8AC3E}">
        <p14:creationId xmlns:p14="http://schemas.microsoft.com/office/powerpoint/2010/main" val="3704071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bwMode="auto">
          <a:xfrm>
            <a:off x="685800" y="1143000"/>
            <a:ext cx="548640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4579" name="Notes Placeholder 2"/>
          <p:cNvSpPr>
            <a:spLocks noGrp="1"/>
          </p:cNvSpPr>
          <p:nvPr>
            <p:ph type="body" idx="1"/>
          </p:nvPr>
        </p:nvSpPr>
        <p:spPr>
          <a:noFill/>
        </p:spPr>
        <p:txBody>
          <a:bodyPr/>
          <a:lstStyle/>
          <a:p>
            <a:pPr marL="342900" indent="-342900">
              <a:buFontTx/>
              <a:buAutoNum type="arabicPeriod"/>
            </a:pPr>
            <a:endParaRPr lang="en-US" altLang="en-US" smtClean="0"/>
          </a:p>
        </p:txBody>
      </p:sp>
      <p:sp>
        <p:nvSpPr>
          <p:cNvPr id="24580" name="Slide Number Placeholder 3"/>
          <p:cNvSpPr>
            <a:spLocks noGrp="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Myriad Pro"/>
                <a:cs typeface="Arial" panose="020B0604020202020204" pitchFamily="34" charset="0"/>
              </a:defRPr>
            </a:lvl1pPr>
            <a:lvl2pPr marL="742950" indent="-285750">
              <a:defRPr>
                <a:solidFill>
                  <a:schemeClr val="tx1"/>
                </a:solidFill>
                <a:latin typeface="Myriad Pro"/>
                <a:cs typeface="Arial" panose="020B0604020202020204" pitchFamily="34" charset="0"/>
              </a:defRPr>
            </a:lvl2pPr>
            <a:lvl3pPr marL="1143000" indent="-228600">
              <a:defRPr>
                <a:solidFill>
                  <a:schemeClr val="tx1"/>
                </a:solidFill>
                <a:latin typeface="Myriad Pro"/>
                <a:cs typeface="Arial" panose="020B0604020202020204" pitchFamily="34" charset="0"/>
              </a:defRPr>
            </a:lvl3pPr>
            <a:lvl4pPr marL="1600200" indent="-228600">
              <a:defRPr>
                <a:solidFill>
                  <a:schemeClr val="tx1"/>
                </a:solidFill>
                <a:latin typeface="Myriad Pro"/>
                <a:cs typeface="Arial" panose="020B0604020202020204" pitchFamily="34" charset="0"/>
              </a:defRPr>
            </a:lvl4pPr>
            <a:lvl5pPr marL="2057400" indent="-228600">
              <a:defRPr>
                <a:solidFill>
                  <a:schemeClr val="tx1"/>
                </a:solidFill>
                <a:latin typeface="Myriad Pro"/>
                <a:cs typeface="Arial" panose="020B0604020202020204" pitchFamily="34" charset="0"/>
              </a:defRPr>
            </a:lvl5pPr>
            <a:lvl6pPr marL="2514600" indent="-228600" eaLnBrk="0" fontAlgn="base" hangingPunct="0">
              <a:spcBef>
                <a:spcPct val="0"/>
              </a:spcBef>
              <a:spcAft>
                <a:spcPct val="0"/>
              </a:spcAft>
              <a:defRPr>
                <a:solidFill>
                  <a:schemeClr val="tx1"/>
                </a:solidFill>
                <a:latin typeface="Myriad Pro"/>
                <a:cs typeface="Arial" panose="020B0604020202020204" pitchFamily="34" charset="0"/>
              </a:defRPr>
            </a:lvl6pPr>
            <a:lvl7pPr marL="2971800" indent="-228600" eaLnBrk="0" fontAlgn="base" hangingPunct="0">
              <a:spcBef>
                <a:spcPct val="0"/>
              </a:spcBef>
              <a:spcAft>
                <a:spcPct val="0"/>
              </a:spcAft>
              <a:defRPr>
                <a:solidFill>
                  <a:schemeClr val="tx1"/>
                </a:solidFill>
                <a:latin typeface="Myriad Pro"/>
                <a:cs typeface="Arial" panose="020B0604020202020204" pitchFamily="34" charset="0"/>
              </a:defRPr>
            </a:lvl7pPr>
            <a:lvl8pPr marL="3429000" indent="-228600" eaLnBrk="0" fontAlgn="base" hangingPunct="0">
              <a:spcBef>
                <a:spcPct val="0"/>
              </a:spcBef>
              <a:spcAft>
                <a:spcPct val="0"/>
              </a:spcAft>
              <a:defRPr>
                <a:solidFill>
                  <a:schemeClr val="tx1"/>
                </a:solidFill>
                <a:latin typeface="Myriad Pro"/>
                <a:cs typeface="Arial" panose="020B0604020202020204" pitchFamily="34" charset="0"/>
              </a:defRPr>
            </a:lvl8pPr>
            <a:lvl9pPr marL="3886200" indent="-228600" eaLnBrk="0" fontAlgn="base" hangingPunct="0">
              <a:spcBef>
                <a:spcPct val="0"/>
              </a:spcBef>
              <a:spcAft>
                <a:spcPct val="0"/>
              </a:spcAft>
              <a:defRPr>
                <a:solidFill>
                  <a:schemeClr val="tx1"/>
                </a:solidFill>
                <a:latin typeface="Myriad Pro"/>
                <a:cs typeface="Arial" panose="020B0604020202020204" pitchFamily="34" charset="0"/>
              </a:defRPr>
            </a:lvl9pPr>
          </a:lstStyle>
          <a:p>
            <a:fld id="{40D18058-8C8C-4174-8B2F-2F5A68DDC878}" type="slidenum">
              <a:rPr lang="en-US" altLang="en-US" smtClean="0">
                <a:solidFill>
                  <a:srgbClr val="000000"/>
                </a:solidFill>
                <a:latin typeface="Arial" panose="020B0604020202020204" pitchFamily="34" charset="0"/>
                <a:cs typeface="DejaVu Sans" panose="020B0603030804020204" pitchFamily="34" charset="0"/>
              </a:rPr>
              <a:pPr/>
              <a:t>14</a:t>
            </a:fld>
            <a:endParaRPr lang="en-US" altLang="en-US" smtClean="0">
              <a:solidFill>
                <a:srgbClr val="000000"/>
              </a:solidFill>
              <a:latin typeface="Arial" panose="020B0604020202020204" pitchFamily="34" charset="0"/>
              <a:cs typeface="DejaVu Sans" panose="020B0603030804020204" pitchFamily="34" charset="0"/>
            </a:endParaRPr>
          </a:p>
        </p:txBody>
      </p:sp>
    </p:spTree>
    <p:extLst>
      <p:ext uri="{BB962C8B-B14F-4D97-AF65-F5344CB8AC3E}">
        <p14:creationId xmlns:p14="http://schemas.microsoft.com/office/powerpoint/2010/main" val="92026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02A56F-6B85-452C-84DA-8D9FAD7A726C}" type="slidenum">
              <a:rPr lang="en-AU" smtClean="0"/>
              <a:pPr>
                <a:defRPr/>
              </a:pPr>
              <a:t>27</a:t>
            </a:fld>
            <a:endParaRPr lang="en-AU" dirty="0"/>
          </a:p>
        </p:txBody>
      </p:sp>
    </p:spTree>
    <p:extLst>
      <p:ext uri="{BB962C8B-B14F-4D97-AF65-F5344CB8AC3E}">
        <p14:creationId xmlns:p14="http://schemas.microsoft.com/office/powerpoint/2010/main" val="221398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02A56F-6B85-452C-84DA-8D9FAD7A726C}" type="slidenum">
              <a:rPr lang="en-AU" smtClean="0">
                <a:solidFill>
                  <a:prstClr val="black"/>
                </a:solidFill>
              </a:rPr>
              <a:pPr>
                <a:defRPr/>
              </a:pPr>
              <a:t>28</a:t>
            </a:fld>
            <a:endParaRPr lang="en-AU" dirty="0">
              <a:solidFill>
                <a:prstClr val="black"/>
              </a:solidFill>
            </a:endParaRPr>
          </a:p>
        </p:txBody>
      </p:sp>
    </p:spTree>
    <p:extLst>
      <p:ext uri="{BB962C8B-B14F-4D97-AF65-F5344CB8AC3E}">
        <p14:creationId xmlns:p14="http://schemas.microsoft.com/office/powerpoint/2010/main" val="285006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pPr>
            <a:fld id="{D7EC5CF7-B6AD-485C-9A82-776BA8987AC6}" type="slidenum">
              <a:rPr lang="en-US" sz="1400" smtClean="0"/>
              <a:pPr>
                <a:spcBef>
                  <a:spcPct val="0"/>
                </a:spcBef>
              </a:pPr>
              <a:t>29</a:t>
            </a:fld>
            <a:endParaRPr lang="en-US" sz="1400" smtClean="0"/>
          </a:p>
        </p:txBody>
      </p:sp>
      <p:sp>
        <p:nvSpPr>
          <p:cNvPr id="4099" name="Rectangle 1"/>
          <p:cNvSpPr>
            <a:spLocks noGrp="1" noRot="1" noChangeAspect="1" noChangeArrowheads="1" noTextEdit="1"/>
          </p:cNvSpPr>
          <p:nvPr>
            <p:ph type="sldImg"/>
          </p:nvPr>
        </p:nvSpPr>
        <p:spPr>
          <a:xfrm>
            <a:off x="685800" y="1143000"/>
            <a:ext cx="5486400" cy="30861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0" name="Rectangle 2"/>
          <p:cNvSpPr>
            <a:spLocks noGrp="1" noChangeArrowheads="1"/>
          </p:cNvSpPr>
          <p:nvPr>
            <p:ph type="body" idx="1"/>
          </p:nvPr>
        </p:nvSpPr>
        <p:spPr>
          <a:xfrm>
            <a:off x="685800" y="4400550"/>
            <a:ext cx="5486400" cy="36004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15900" indent="-214313" eaLnBrk="1">
              <a:spcBef>
                <a:spcPct val="0"/>
              </a:spcBef>
              <a:tabLst>
                <a:tab pos="723900" algn="l"/>
                <a:tab pos="1447800" algn="l"/>
                <a:tab pos="2171700" algn="l"/>
                <a:tab pos="2895600" algn="l"/>
                <a:tab pos="3619500" algn="l"/>
                <a:tab pos="4343400" algn="l"/>
                <a:tab pos="5067300" algn="l"/>
              </a:tabLst>
            </a:pPr>
            <a:endParaRPr lang="en-US" sz="2000" smtClean="0">
              <a:latin typeface="Arial" panose="020B0604020202020204" pitchFamily="34" charset="0"/>
              <a:ea typeface="Microsoft YaHei" panose="020B0503020204020204" pitchFamily="34" charset="-122"/>
            </a:endParaRPr>
          </a:p>
        </p:txBody>
      </p:sp>
      <p:sp>
        <p:nvSpPr>
          <p:cNvPr id="2" name="Text Box 3"/>
          <p:cNvSpPr txBox="1">
            <a:spLocks noChangeArrowheads="1"/>
          </p:cNvSpPr>
          <p:nvPr/>
        </p:nvSpPr>
        <p:spPr bwMode="auto">
          <a:xfrm>
            <a:off x="3884613" y="8685213"/>
            <a:ext cx="29718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pPr defTabSz="457200" fontAlgn="base">
              <a:spcBef>
                <a:spcPct val="0"/>
              </a:spcBef>
              <a:spcAft>
                <a:spcPct val="0"/>
              </a:spcAft>
              <a:buClr>
                <a:srgbClr val="000000"/>
              </a:buClr>
              <a:buSzPct val="100000"/>
              <a:buFont typeface="Times New Roman" panose="02020603050405020304" pitchFamily="18" charset="0"/>
              <a:buNone/>
              <a:defRPr/>
            </a:pPr>
            <a:fld id="{BE73CD2E-491B-4FD1-84F3-707A1AD58E1D}" type="slidenum">
              <a:rPr lang="en-US" sz="1400" smtClean="0">
                <a:latin typeface="Calibri" panose="020F0502020204030204"/>
              </a:rPr>
              <a:pPr defTabSz="457200" fontAlgn="base">
                <a:spcBef>
                  <a:spcPct val="0"/>
                </a:spcBef>
                <a:spcAft>
                  <a:spcPct val="0"/>
                </a:spcAft>
                <a:buClr>
                  <a:srgbClr val="000000"/>
                </a:buClr>
                <a:buSzPct val="100000"/>
                <a:buFont typeface="Times New Roman" panose="02020603050405020304" pitchFamily="18" charset="0"/>
                <a:buNone/>
                <a:defRPr/>
              </a:pPr>
              <a:t>29</a:t>
            </a:fld>
            <a:endParaRPr lang="en-US" sz="1400" smtClean="0">
              <a:latin typeface="Calibri" panose="020F0502020204030204"/>
            </a:endParaRPr>
          </a:p>
        </p:txBody>
      </p:sp>
    </p:spTree>
    <p:extLst>
      <p:ext uri="{BB962C8B-B14F-4D97-AF65-F5344CB8AC3E}">
        <p14:creationId xmlns:p14="http://schemas.microsoft.com/office/powerpoint/2010/main" val="3901021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pPr>
              <a:defRPr/>
            </a:pPr>
            <a:fld id="{FD036930-7FF9-4F3B-983E-E56A9740FB57}" type="slidenum">
              <a:rPr lang="en-US" smtClean="0">
                <a:solidFill>
                  <a:prstClr val="black"/>
                </a:solidFill>
                <a:ea typeface="DejaVu Sans"/>
                <a:cs typeface="DejaVu Sans"/>
              </a:rPr>
              <a:pPr>
                <a:defRPr/>
              </a:pPr>
              <a:t>36</a:t>
            </a:fld>
            <a:endParaRPr lang="en-US" dirty="0">
              <a:solidFill>
                <a:prstClr val="black"/>
              </a:solidFill>
              <a:ea typeface="DejaVu Sans"/>
              <a:cs typeface="DejaVu Sans"/>
            </a:endParaRPr>
          </a:p>
        </p:txBody>
      </p:sp>
    </p:spTree>
    <p:extLst>
      <p:ext uri="{BB962C8B-B14F-4D97-AF65-F5344CB8AC3E}">
        <p14:creationId xmlns:p14="http://schemas.microsoft.com/office/powerpoint/2010/main" val="3326963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bwMode="auto">
          <a:xfrm>
            <a:off x="685800" y="1143000"/>
            <a:ext cx="5486400" cy="30861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4579" name="Notes Placeholder 2"/>
          <p:cNvSpPr>
            <a:spLocks noGrp="1"/>
          </p:cNvSpPr>
          <p:nvPr>
            <p:ph type="body" idx="1"/>
          </p:nvPr>
        </p:nvSpPr>
        <p:spPr>
          <a:noFill/>
        </p:spPr>
        <p:txBody>
          <a:bodyPr/>
          <a:lstStyle/>
          <a:p>
            <a:pPr marL="342900" indent="-342900">
              <a:buFontTx/>
              <a:buAutoNum type="arabicPeriod"/>
            </a:pPr>
            <a:endParaRPr lang="en-US" altLang="en-US" smtClean="0"/>
          </a:p>
        </p:txBody>
      </p:sp>
      <p:sp>
        <p:nvSpPr>
          <p:cNvPr id="24580" name="Slide Number Placeholder 3"/>
          <p:cNvSpPr>
            <a:spLocks noGrp="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Myriad Pro"/>
                <a:cs typeface="Arial" panose="020B0604020202020204" pitchFamily="34" charset="0"/>
              </a:defRPr>
            </a:lvl1pPr>
            <a:lvl2pPr marL="742950" indent="-285750">
              <a:defRPr>
                <a:solidFill>
                  <a:schemeClr val="tx1"/>
                </a:solidFill>
                <a:latin typeface="Myriad Pro"/>
                <a:cs typeface="Arial" panose="020B0604020202020204" pitchFamily="34" charset="0"/>
              </a:defRPr>
            </a:lvl2pPr>
            <a:lvl3pPr marL="1143000" indent="-228600">
              <a:defRPr>
                <a:solidFill>
                  <a:schemeClr val="tx1"/>
                </a:solidFill>
                <a:latin typeface="Myriad Pro"/>
                <a:cs typeface="Arial" panose="020B0604020202020204" pitchFamily="34" charset="0"/>
              </a:defRPr>
            </a:lvl3pPr>
            <a:lvl4pPr marL="1600200" indent="-228600">
              <a:defRPr>
                <a:solidFill>
                  <a:schemeClr val="tx1"/>
                </a:solidFill>
                <a:latin typeface="Myriad Pro"/>
                <a:cs typeface="Arial" panose="020B0604020202020204" pitchFamily="34" charset="0"/>
              </a:defRPr>
            </a:lvl4pPr>
            <a:lvl5pPr marL="2057400" indent="-228600">
              <a:defRPr>
                <a:solidFill>
                  <a:schemeClr val="tx1"/>
                </a:solidFill>
                <a:latin typeface="Myriad Pro"/>
                <a:cs typeface="Arial" panose="020B0604020202020204" pitchFamily="34" charset="0"/>
              </a:defRPr>
            </a:lvl5pPr>
            <a:lvl6pPr marL="2514600" indent="-228600" eaLnBrk="0" fontAlgn="base" hangingPunct="0">
              <a:spcBef>
                <a:spcPct val="0"/>
              </a:spcBef>
              <a:spcAft>
                <a:spcPct val="0"/>
              </a:spcAft>
              <a:defRPr>
                <a:solidFill>
                  <a:schemeClr val="tx1"/>
                </a:solidFill>
                <a:latin typeface="Myriad Pro"/>
                <a:cs typeface="Arial" panose="020B0604020202020204" pitchFamily="34" charset="0"/>
              </a:defRPr>
            </a:lvl6pPr>
            <a:lvl7pPr marL="2971800" indent="-228600" eaLnBrk="0" fontAlgn="base" hangingPunct="0">
              <a:spcBef>
                <a:spcPct val="0"/>
              </a:spcBef>
              <a:spcAft>
                <a:spcPct val="0"/>
              </a:spcAft>
              <a:defRPr>
                <a:solidFill>
                  <a:schemeClr val="tx1"/>
                </a:solidFill>
                <a:latin typeface="Myriad Pro"/>
                <a:cs typeface="Arial" panose="020B0604020202020204" pitchFamily="34" charset="0"/>
              </a:defRPr>
            </a:lvl7pPr>
            <a:lvl8pPr marL="3429000" indent="-228600" eaLnBrk="0" fontAlgn="base" hangingPunct="0">
              <a:spcBef>
                <a:spcPct val="0"/>
              </a:spcBef>
              <a:spcAft>
                <a:spcPct val="0"/>
              </a:spcAft>
              <a:defRPr>
                <a:solidFill>
                  <a:schemeClr val="tx1"/>
                </a:solidFill>
                <a:latin typeface="Myriad Pro"/>
                <a:cs typeface="Arial" panose="020B0604020202020204" pitchFamily="34" charset="0"/>
              </a:defRPr>
            </a:lvl8pPr>
            <a:lvl9pPr marL="3886200" indent="-228600" eaLnBrk="0" fontAlgn="base" hangingPunct="0">
              <a:spcBef>
                <a:spcPct val="0"/>
              </a:spcBef>
              <a:spcAft>
                <a:spcPct val="0"/>
              </a:spcAft>
              <a:defRPr>
                <a:solidFill>
                  <a:schemeClr val="tx1"/>
                </a:solidFill>
                <a:latin typeface="Myriad Pro"/>
                <a:cs typeface="Arial" panose="020B0604020202020204" pitchFamily="34" charset="0"/>
              </a:defRPr>
            </a:lvl9pPr>
          </a:lstStyle>
          <a:p>
            <a:fld id="{40D18058-8C8C-4174-8B2F-2F5A68DDC878}" type="slidenum">
              <a:rPr lang="en-US" altLang="en-US" smtClean="0">
                <a:solidFill>
                  <a:srgbClr val="000000"/>
                </a:solidFill>
                <a:latin typeface="Arial" panose="020B0604020202020204" pitchFamily="34" charset="0"/>
                <a:cs typeface="DejaVu Sans" panose="020B0603030804020204" pitchFamily="34" charset="0"/>
              </a:rPr>
              <a:pPr/>
              <a:t>37</a:t>
            </a:fld>
            <a:endParaRPr lang="en-US" altLang="en-US" smtClean="0">
              <a:solidFill>
                <a:srgbClr val="000000"/>
              </a:solidFill>
              <a:latin typeface="Arial" panose="020B0604020202020204" pitchFamily="34" charset="0"/>
              <a:cs typeface="DejaVu Sans" panose="020B0603030804020204" pitchFamily="34" charset="0"/>
            </a:endParaRPr>
          </a:p>
        </p:txBody>
      </p:sp>
    </p:spTree>
    <p:extLst>
      <p:ext uri="{BB962C8B-B14F-4D97-AF65-F5344CB8AC3E}">
        <p14:creationId xmlns:p14="http://schemas.microsoft.com/office/powerpoint/2010/main" val="2309485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tags" Target="../tags/tag74.xml"/><Relationship Id="rId39" Type="http://schemas.openxmlformats.org/officeDocument/2006/relationships/tags" Target="../tags/tag87.xml"/><Relationship Id="rId3" Type="http://schemas.openxmlformats.org/officeDocument/2006/relationships/tags" Target="../tags/tag51.xml"/><Relationship Id="rId21" Type="http://schemas.openxmlformats.org/officeDocument/2006/relationships/tags" Target="../tags/tag69.xml"/><Relationship Id="rId34" Type="http://schemas.openxmlformats.org/officeDocument/2006/relationships/tags" Target="../tags/tag82.xml"/><Relationship Id="rId42" Type="http://schemas.openxmlformats.org/officeDocument/2006/relationships/tags" Target="../tags/tag90.xml"/><Relationship Id="rId47" Type="http://schemas.openxmlformats.org/officeDocument/2006/relationships/tags" Target="../tags/tag95.xml"/><Relationship Id="rId50" Type="http://schemas.openxmlformats.org/officeDocument/2006/relationships/image" Target="../media/image26.png"/><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tags" Target="../tags/tag73.xml"/><Relationship Id="rId33" Type="http://schemas.openxmlformats.org/officeDocument/2006/relationships/tags" Target="../tags/tag81.xml"/><Relationship Id="rId38" Type="http://schemas.openxmlformats.org/officeDocument/2006/relationships/tags" Target="../tags/tag86.xml"/><Relationship Id="rId46" Type="http://schemas.openxmlformats.org/officeDocument/2006/relationships/tags" Target="../tags/tag94.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29" Type="http://schemas.openxmlformats.org/officeDocument/2006/relationships/tags" Target="../tags/tag77.xml"/><Relationship Id="rId41" Type="http://schemas.openxmlformats.org/officeDocument/2006/relationships/tags" Target="../tags/tag89.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tags" Target="../tags/tag72.xml"/><Relationship Id="rId32" Type="http://schemas.openxmlformats.org/officeDocument/2006/relationships/tags" Target="../tags/tag80.xml"/><Relationship Id="rId37" Type="http://schemas.openxmlformats.org/officeDocument/2006/relationships/tags" Target="../tags/tag85.xml"/><Relationship Id="rId40" Type="http://schemas.openxmlformats.org/officeDocument/2006/relationships/tags" Target="../tags/tag88.xml"/><Relationship Id="rId45" Type="http://schemas.openxmlformats.org/officeDocument/2006/relationships/tags" Target="../tags/tag93.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tags" Target="../tags/tag76.xml"/><Relationship Id="rId36" Type="http://schemas.openxmlformats.org/officeDocument/2006/relationships/tags" Target="../tags/tag84.xml"/><Relationship Id="rId49" Type="http://schemas.openxmlformats.org/officeDocument/2006/relationships/slideMaster" Target="../slideMasters/slideMaster13.xml"/><Relationship Id="rId10" Type="http://schemas.openxmlformats.org/officeDocument/2006/relationships/tags" Target="../tags/tag58.xml"/><Relationship Id="rId19" Type="http://schemas.openxmlformats.org/officeDocument/2006/relationships/tags" Target="../tags/tag67.xml"/><Relationship Id="rId31" Type="http://schemas.openxmlformats.org/officeDocument/2006/relationships/tags" Target="../tags/tag79.xml"/><Relationship Id="rId44" Type="http://schemas.openxmlformats.org/officeDocument/2006/relationships/tags" Target="../tags/tag92.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tags" Target="../tags/tag75.xml"/><Relationship Id="rId30" Type="http://schemas.openxmlformats.org/officeDocument/2006/relationships/tags" Target="../tags/tag78.xml"/><Relationship Id="rId35" Type="http://schemas.openxmlformats.org/officeDocument/2006/relationships/tags" Target="../tags/tag83.xml"/><Relationship Id="rId43" Type="http://schemas.openxmlformats.org/officeDocument/2006/relationships/tags" Target="../tags/tag91.xml"/><Relationship Id="rId48" Type="http://schemas.openxmlformats.org/officeDocument/2006/relationships/tags" Target="../tags/tag96.xml"/><Relationship Id="rId8" Type="http://schemas.openxmlformats.org/officeDocument/2006/relationships/tags" Target="../tags/tag5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image" Target="../media/image26.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slideMaster" Target="../slideMasters/slideMaster9.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a:defRPr/>
            </a:pPr>
            <a:endParaRPr lang="en-US" kern="0" dirty="0">
              <a:solidFill>
                <a:sysClr val="window" lastClr="FFFFFF"/>
              </a:solidFill>
            </a:endParaRPr>
          </a:p>
        </p:txBody>
      </p:sp>
      <p:sp>
        <p:nvSpPr>
          <p:cNvPr id="23" name="Freeform 9"/>
          <p:cNvSpPr>
            <a:spLocks noEditPoints="1"/>
          </p:cNvSpPr>
          <p:nvPr/>
        </p:nvSpPr>
        <p:spPr bwMode="auto">
          <a:xfrm>
            <a:off x="11154394" y="257176"/>
            <a:ext cx="647277"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24" name="Group 15"/>
          <p:cNvGrpSpPr/>
          <p:nvPr/>
        </p:nvGrpSpPr>
        <p:grpSpPr>
          <a:xfrm>
            <a:off x="508005" y="333375"/>
            <a:ext cx="2969905" cy="112270"/>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grpSp>
      <p:sp>
        <p:nvSpPr>
          <p:cNvPr id="28" name="Freeform 27"/>
          <p:cNvSpPr>
            <a:spLocks noEditPoints="1"/>
          </p:cNvSpPr>
          <p:nvPr/>
        </p:nvSpPr>
        <p:spPr bwMode="auto">
          <a:xfrm>
            <a:off x="2109822" y="523807"/>
            <a:ext cx="1562437"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white"/>
              </a:solidFill>
            </a:endParaRPr>
          </a:p>
        </p:txBody>
      </p:sp>
      <p:sp>
        <p:nvSpPr>
          <p:cNvPr id="2" name="Title 1"/>
          <p:cNvSpPr>
            <a:spLocks noGrp="1"/>
          </p:cNvSpPr>
          <p:nvPr>
            <p:ph type="ctrTitle"/>
          </p:nvPr>
        </p:nvSpPr>
        <p:spPr>
          <a:xfrm>
            <a:off x="508004" y="2080611"/>
            <a:ext cx="8229600" cy="530352"/>
          </a:xfrm>
        </p:spPr>
        <p:txBody>
          <a:bodyPr>
            <a:noAutofit/>
          </a:bodyPr>
          <a:lstStyle>
            <a:lvl1pPr algn="l">
              <a:defRPr sz="3000">
                <a:solidFill>
                  <a:schemeClr val="bg1"/>
                </a:solidFill>
                <a:latin typeface="Myriad Pro"/>
              </a:defRPr>
            </a:lvl1pPr>
          </a:lstStyle>
          <a:p>
            <a:r>
              <a:rPr lang="en-US" smtClean="0"/>
              <a:t>Click to edit Master title style</a:t>
            </a:r>
            <a:endParaRPr lang="en-US" dirty="0"/>
          </a:p>
        </p:txBody>
      </p:sp>
      <p:sp>
        <p:nvSpPr>
          <p:cNvPr id="3" name="Subtitle 2"/>
          <p:cNvSpPr>
            <a:spLocks noGrp="1"/>
          </p:cNvSpPr>
          <p:nvPr>
            <p:ph type="subTitle" idx="1"/>
          </p:nvPr>
        </p:nvSpPr>
        <p:spPr>
          <a:xfrm>
            <a:off x="508004" y="2675800"/>
            <a:ext cx="8229600" cy="457200"/>
          </a:xfrm>
        </p:spPr>
        <p:txBody>
          <a:bodyPr>
            <a:noAutofit/>
          </a:bodyPr>
          <a:lstStyle>
            <a:lvl1pPr marL="0" indent="0" algn="l">
              <a:buNone/>
              <a:defRPr sz="2400">
                <a:solidFill>
                  <a:schemeClr val="bg1"/>
                </a:solidFill>
                <a:latin typeface="Myriad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32628"/>
            <a:ext cx="3272669" cy="1125173"/>
          </a:xfrm>
          <a:prstGeom prst="rect">
            <a:avLst/>
          </a:prstGeom>
        </p:spPr>
      </p:pic>
      <p:sp>
        <p:nvSpPr>
          <p:cNvPr id="19" name="TextBox 18"/>
          <p:cNvSpPr txBox="1"/>
          <p:nvPr/>
        </p:nvSpPr>
        <p:spPr>
          <a:xfrm>
            <a:off x="8644467" y="6497852"/>
            <a:ext cx="3242733" cy="207749"/>
          </a:xfrm>
          <a:prstGeom prst="rect">
            <a:avLst/>
          </a:prstGeom>
          <a:noFill/>
        </p:spPr>
        <p:txBody>
          <a:bodyPr wrap="square" rtlCol="0">
            <a:spAutoFit/>
          </a:bodyPr>
          <a:lstStyle/>
          <a:p>
            <a:r>
              <a:rPr lang="en-US" sz="750" dirty="0">
                <a:solidFill>
                  <a:prstClr val="white"/>
                </a:solidFill>
              </a:rPr>
              <a:t>Copyright © </a:t>
            </a:r>
            <a:r>
              <a:rPr lang="en-US" sz="750" dirty="0" smtClean="0">
                <a:solidFill>
                  <a:prstClr val="white"/>
                </a:solidFill>
              </a:rPr>
              <a:t>2017</a:t>
            </a:r>
            <a:r>
              <a:rPr lang="en-US" sz="750" baseline="0" dirty="0" smtClean="0">
                <a:solidFill>
                  <a:prstClr val="white"/>
                </a:solidFill>
              </a:rPr>
              <a:t> </a:t>
            </a:r>
            <a:r>
              <a:rPr lang="en-US" sz="750" dirty="0" smtClean="0">
                <a:solidFill>
                  <a:prstClr val="white"/>
                </a:solidFill>
              </a:rPr>
              <a:t>Tata </a:t>
            </a:r>
            <a:r>
              <a:rPr lang="en-US" sz="750" dirty="0">
                <a:solidFill>
                  <a:prstClr val="white"/>
                </a:solidFill>
              </a:rPr>
              <a:t>Consultancy Services Limited</a:t>
            </a:r>
          </a:p>
        </p:txBody>
      </p:sp>
      <p:sp>
        <p:nvSpPr>
          <p:cNvPr id="18" name="Text Placeholder 5"/>
          <p:cNvSpPr>
            <a:spLocks noGrp="1"/>
          </p:cNvSpPr>
          <p:nvPr>
            <p:ph type="body" sz="quarter" idx="11" hasCustomPrompt="1"/>
          </p:nvPr>
        </p:nvSpPr>
        <p:spPr>
          <a:xfrm>
            <a:off x="532861" y="5879701"/>
            <a:ext cx="2475555" cy="402346"/>
          </a:xfrm>
        </p:spPr>
        <p:txBody>
          <a:bodyPr>
            <a:noAutofit/>
          </a:bodyPr>
          <a:lstStyle>
            <a:lvl1pPr marL="0" indent="0">
              <a:buNone/>
              <a:defRPr sz="1800">
                <a:solidFill>
                  <a:schemeClr val="bg1"/>
                </a:solidFill>
              </a:defRPr>
            </a:lvl1pPr>
          </a:lstStyle>
          <a:p>
            <a:pPr lvl="0"/>
            <a:r>
              <a:rPr lang="en-US" dirty="0" smtClean="0"/>
              <a:t>Insert Date</a:t>
            </a:r>
          </a:p>
        </p:txBody>
      </p:sp>
    </p:spTree>
    <p:extLst>
      <p:ext uri="{BB962C8B-B14F-4D97-AF65-F5344CB8AC3E}">
        <p14:creationId xmlns:p14="http://schemas.microsoft.com/office/powerpoint/2010/main" val="170239559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8"/>
          </a:xfrm>
        </p:spPr>
        <p:txBody>
          <a:bodyPr anchor="b">
            <a:noAutofit/>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1143001"/>
            <a:ext cx="7315200" cy="3660775"/>
          </a:xfrm>
        </p:spPr>
        <p:txBody>
          <a:bodyPr>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2389717" y="5443539"/>
            <a:ext cx="7315200" cy="804862"/>
          </a:xfrm>
        </p:spPr>
        <p:txBody>
          <a:bodyPr>
            <a:no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8378669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42"/>
            <a:ext cx="2743200" cy="5135563"/>
          </a:xfrm>
        </p:spPr>
        <p:txBody>
          <a:bodyPr vert="eaVert">
            <a:normAutofit/>
          </a:bodyPr>
          <a:lstStyle>
            <a:lvl1pPr>
              <a:defRPr>
                <a:solidFill>
                  <a:schemeClr val="tx1"/>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551549" y="1189042"/>
            <a:ext cx="8253789" cy="5135563"/>
          </a:xfrm>
        </p:spPr>
        <p:txBody>
          <a:bodyPr vert="eaVert">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212098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949566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4"/>
          <p:cNvGrpSpPr>
            <a:grpSpLocks/>
          </p:cNvGrpSpPr>
          <p:nvPr userDrawn="1"/>
        </p:nvGrpSpPr>
        <p:grpSpPr bwMode="auto">
          <a:xfrm>
            <a:off x="169334" y="1"/>
            <a:ext cx="10583333" cy="6118225"/>
            <a:chOff x="127000" y="0"/>
            <a:chExt cx="7937500" cy="6118999"/>
          </a:xfrm>
        </p:grpSpPr>
        <p:grpSp>
          <p:nvGrpSpPr>
            <p:cNvPr id="5" name="Group 53"/>
            <p:cNvGrpSpPr>
              <a:grpSpLocks/>
            </p:cNvGrpSpPr>
            <p:nvPr/>
          </p:nvGrpSpPr>
          <p:grpSpPr bwMode="auto">
            <a:xfrm>
              <a:off x="952500" y="508064"/>
              <a:ext cx="7112000" cy="5610935"/>
              <a:chOff x="952500" y="508064"/>
              <a:chExt cx="7112000" cy="5610935"/>
            </a:xfrm>
          </p:grpSpPr>
          <p:sp>
            <p:nvSpPr>
              <p:cNvPr id="7" name="Rounded Rectangle 6"/>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109</a:t>
                </a:r>
              </a:p>
              <a:p>
                <a:pPr>
                  <a:defRPr/>
                </a:pPr>
                <a:r>
                  <a:rPr lang="en-US" sz="1200">
                    <a:solidFill>
                      <a:prstClr val="white"/>
                    </a:solidFill>
                  </a:rPr>
                  <a:t>207</a:t>
                </a:r>
              </a:p>
              <a:p>
                <a:pPr>
                  <a:defRPr/>
                </a:pPr>
                <a:r>
                  <a:rPr lang="en-US" sz="1200">
                    <a:solidFill>
                      <a:prstClr val="white"/>
                    </a:solidFill>
                  </a:rPr>
                  <a:t>246</a:t>
                </a:r>
              </a:p>
            </p:txBody>
          </p:sp>
          <p:sp>
            <p:nvSpPr>
              <p:cNvPr id="8" name="TextBox 7"/>
              <p:cNvSpPr txBox="1"/>
              <p:nvPr>
                <p:custDataLst>
                  <p:tags r:id="rId2"/>
                </p:custDataLst>
              </p:nvPr>
            </p:nvSpPr>
            <p:spPr>
              <a:xfrm>
                <a:off x="952500" y="1524193"/>
                <a:ext cx="1397000" cy="276260"/>
              </a:xfrm>
              <a:prstGeom prst="rect">
                <a:avLst/>
              </a:prstGeom>
              <a:noFill/>
            </p:spPr>
            <p:txBody>
              <a:bodyPr>
                <a:spAutoFit/>
              </a:bodyPr>
              <a:lstStyle/>
              <a:p>
                <a:pPr algn="ctr">
                  <a:defRPr/>
                </a:pPr>
                <a:r>
                  <a:rPr lang="en-US" sz="1200">
                    <a:solidFill>
                      <a:prstClr val="black"/>
                    </a:solidFill>
                  </a:rPr>
                  <a:t>Dark 1</a:t>
                </a:r>
              </a:p>
            </p:txBody>
          </p:sp>
          <p:sp>
            <p:nvSpPr>
              <p:cNvPr id="9" name="Rounded Rectangle 8"/>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srgbClr val="1F497D"/>
                    </a:solidFill>
                  </a:rPr>
                  <a:t>255</a:t>
                </a:r>
              </a:p>
              <a:p>
                <a:pPr>
                  <a:defRPr/>
                </a:pPr>
                <a:r>
                  <a:rPr lang="en-US" sz="1200">
                    <a:solidFill>
                      <a:srgbClr val="1F497D"/>
                    </a:solidFill>
                  </a:rPr>
                  <a:t>255</a:t>
                </a:r>
              </a:p>
              <a:p>
                <a:pPr>
                  <a:defRPr/>
                </a:pPr>
                <a:r>
                  <a:rPr lang="en-US" sz="1200">
                    <a:solidFill>
                      <a:srgbClr val="1F497D"/>
                    </a:solidFill>
                  </a:rPr>
                  <a:t>255</a:t>
                </a:r>
              </a:p>
            </p:txBody>
          </p:sp>
          <p:sp>
            <p:nvSpPr>
              <p:cNvPr id="10" name="TextBox 9"/>
              <p:cNvSpPr txBox="1"/>
              <p:nvPr>
                <p:custDataLst>
                  <p:tags r:id="rId4"/>
                </p:custDataLst>
              </p:nvPr>
            </p:nvSpPr>
            <p:spPr>
              <a:xfrm>
                <a:off x="2095500" y="1524193"/>
                <a:ext cx="1397000" cy="276260"/>
              </a:xfrm>
              <a:prstGeom prst="rect">
                <a:avLst/>
              </a:prstGeom>
              <a:noFill/>
            </p:spPr>
            <p:txBody>
              <a:bodyPr>
                <a:spAutoFit/>
              </a:bodyPr>
              <a:lstStyle/>
              <a:p>
                <a:pPr algn="ctr">
                  <a:defRPr/>
                </a:pPr>
                <a:r>
                  <a:rPr lang="en-US" sz="1200">
                    <a:solidFill>
                      <a:prstClr val="black"/>
                    </a:solidFill>
                  </a:rPr>
                  <a:t>Light 1</a:t>
                </a:r>
              </a:p>
            </p:txBody>
          </p:sp>
          <p:sp>
            <p:nvSpPr>
              <p:cNvPr id="11" name="Rounded Rectangle 10"/>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131</a:t>
                </a:r>
              </a:p>
              <a:p>
                <a:pPr>
                  <a:defRPr/>
                </a:pPr>
                <a:r>
                  <a:rPr lang="en-US" sz="1200">
                    <a:solidFill>
                      <a:prstClr val="white"/>
                    </a:solidFill>
                  </a:rPr>
                  <a:t>56</a:t>
                </a:r>
              </a:p>
              <a:p>
                <a:pPr>
                  <a:defRPr/>
                </a:pPr>
                <a:r>
                  <a:rPr lang="en-US" sz="1200">
                    <a:solidFill>
                      <a:prstClr val="white"/>
                    </a:solidFill>
                  </a:rPr>
                  <a:t>155</a:t>
                </a:r>
              </a:p>
            </p:txBody>
          </p:sp>
          <p:sp>
            <p:nvSpPr>
              <p:cNvPr id="12" name="TextBox 11"/>
              <p:cNvSpPr txBox="1"/>
              <p:nvPr>
                <p:custDataLst>
                  <p:tags r:id="rId6"/>
                </p:custDataLst>
              </p:nvPr>
            </p:nvSpPr>
            <p:spPr>
              <a:xfrm>
                <a:off x="3238500" y="1524193"/>
                <a:ext cx="1397000" cy="276260"/>
              </a:xfrm>
              <a:prstGeom prst="rect">
                <a:avLst/>
              </a:prstGeom>
              <a:noFill/>
            </p:spPr>
            <p:txBody>
              <a:bodyPr>
                <a:spAutoFit/>
              </a:bodyPr>
              <a:lstStyle/>
              <a:p>
                <a:pPr algn="ctr">
                  <a:defRPr/>
                </a:pPr>
                <a:r>
                  <a:rPr lang="en-US" sz="1200">
                    <a:solidFill>
                      <a:prstClr val="black"/>
                    </a:solidFill>
                  </a:rPr>
                  <a:t>Dark 2</a:t>
                </a:r>
              </a:p>
            </p:txBody>
          </p:sp>
          <p:sp>
            <p:nvSpPr>
              <p:cNvPr id="13" name="Rounded Rectangle 12"/>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0</a:t>
                </a:r>
              </a:p>
              <a:p>
                <a:pPr>
                  <a:defRPr/>
                </a:pPr>
                <a:r>
                  <a:rPr lang="en-US" sz="1200">
                    <a:solidFill>
                      <a:prstClr val="white"/>
                    </a:solidFill>
                  </a:rPr>
                  <a:t>99</a:t>
                </a:r>
              </a:p>
              <a:p>
                <a:pPr>
                  <a:defRPr/>
                </a:pPr>
                <a:r>
                  <a:rPr lang="en-US" sz="1200">
                    <a:solidFill>
                      <a:prstClr val="white"/>
                    </a:solidFill>
                  </a:rPr>
                  <a:t>190</a:t>
                </a:r>
              </a:p>
            </p:txBody>
          </p:sp>
          <p:sp>
            <p:nvSpPr>
              <p:cNvPr id="14" name="TextBox 13"/>
              <p:cNvSpPr txBox="1"/>
              <p:nvPr>
                <p:custDataLst>
                  <p:tags r:id="rId8"/>
                </p:custDataLst>
              </p:nvPr>
            </p:nvSpPr>
            <p:spPr>
              <a:xfrm>
                <a:off x="4381500" y="1524193"/>
                <a:ext cx="1397000" cy="276260"/>
              </a:xfrm>
              <a:prstGeom prst="rect">
                <a:avLst/>
              </a:prstGeom>
              <a:noFill/>
            </p:spPr>
            <p:txBody>
              <a:bodyPr>
                <a:spAutoFit/>
              </a:bodyPr>
              <a:lstStyle/>
              <a:p>
                <a:pPr algn="ctr">
                  <a:defRPr/>
                </a:pPr>
                <a:r>
                  <a:rPr lang="en-US" sz="1200">
                    <a:solidFill>
                      <a:prstClr val="black"/>
                    </a:solidFill>
                  </a:rPr>
                  <a:t>Light 2</a:t>
                </a:r>
              </a:p>
            </p:txBody>
          </p:sp>
          <p:sp>
            <p:nvSpPr>
              <p:cNvPr id="15" name="Rounded Rectangle 14"/>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85</a:t>
                </a:r>
              </a:p>
              <a:p>
                <a:pPr>
                  <a:defRPr/>
                </a:pPr>
                <a:r>
                  <a:rPr lang="en-US" sz="1200">
                    <a:solidFill>
                      <a:prstClr val="white"/>
                    </a:solidFill>
                  </a:rPr>
                  <a:t>165</a:t>
                </a:r>
              </a:p>
              <a:p>
                <a:pPr>
                  <a:defRPr/>
                </a:pPr>
                <a:r>
                  <a:rPr lang="en-US" sz="1200">
                    <a:solidFill>
                      <a:prstClr val="white"/>
                    </a:solidFill>
                  </a:rPr>
                  <a:t>28</a:t>
                </a:r>
              </a:p>
            </p:txBody>
          </p:sp>
          <p:sp>
            <p:nvSpPr>
              <p:cNvPr id="16" name="TextBox 15"/>
              <p:cNvSpPr txBox="1"/>
              <p:nvPr>
                <p:custDataLst>
                  <p:tags r:id="rId10"/>
                </p:custDataLst>
              </p:nvPr>
            </p:nvSpPr>
            <p:spPr>
              <a:xfrm>
                <a:off x="5524500" y="1524193"/>
                <a:ext cx="1397000" cy="276260"/>
              </a:xfrm>
              <a:prstGeom prst="rect">
                <a:avLst/>
              </a:prstGeom>
              <a:noFill/>
            </p:spPr>
            <p:txBody>
              <a:bodyPr>
                <a:spAutoFit/>
              </a:bodyPr>
              <a:lstStyle/>
              <a:p>
                <a:pPr algn="ctr">
                  <a:defRPr/>
                </a:pPr>
                <a:r>
                  <a:rPr lang="en-US" sz="1200">
                    <a:solidFill>
                      <a:prstClr val="black"/>
                    </a:solidFill>
                  </a:rPr>
                  <a:t>Accent 1</a:t>
                </a:r>
              </a:p>
            </p:txBody>
          </p:sp>
          <p:sp>
            <p:nvSpPr>
              <p:cNvPr id="17" name="Rounded Rectangle 16"/>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214</a:t>
                </a:r>
              </a:p>
              <a:p>
                <a:pPr>
                  <a:defRPr/>
                </a:pPr>
                <a:r>
                  <a:rPr lang="en-US" sz="1200">
                    <a:solidFill>
                      <a:prstClr val="white"/>
                    </a:solidFill>
                  </a:rPr>
                  <a:t>73</a:t>
                </a:r>
              </a:p>
              <a:p>
                <a:pPr>
                  <a:defRPr/>
                </a:pPr>
                <a:r>
                  <a:rPr lang="en-US" sz="1200">
                    <a:solidFill>
                      <a:prstClr val="white"/>
                    </a:solidFill>
                  </a:rPr>
                  <a:t>42</a:t>
                </a:r>
              </a:p>
            </p:txBody>
          </p:sp>
          <p:sp>
            <p:nvSpPr>
              <p:cNvPr id="18" name="TextBox 17"/>
              <p:cNvSpPr txBox="1"/>
              <p:nvPr>
                <p:custDataLst>
                  <p:tags r:id="rId12"/>
                </p:custDataLst>
              </p:nvPr>
            </p:nvSpPr>
            <p:spPr>
              <a:xfrm>
                <a:off x="6667500" y="1524193"/>
                <a:ext cx="1397000" cy="276260"/>
              </a:xfrm>
              <a:prstGeom prst="rect">
                <a:avLst/>
              </a:prstGeom>
              <a:noFill/>
            </p:spPr>
            <p:txBody>
              <a:bodyPr>
                <a:spAutoFit/>
              </a:bodyPr>
              <a:lstStyle/>
              <a:p>
                <a:pPr algn="ctr">
                  <a:defRPr/>
                </a:pPr>
                <a:r>
                  <a:rPr lang="en-US" sz="1200">
                    <a:solidFill>
                      <a:prstClr val="black"/>
                    </a:solidFill>
                  </a:rPr>
                  <a:t>Accent 2</a:t>
                </a:r>
              </a:p>
            </p:txBody>
          </p:sp>
          <p:sp>
            <p:nvSpPr>
              <p:cNvPr id="19" name="Rounded Rectangle 18"/>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185</a:t>
                </a:r>
              </a:p>
              <a:p>
                <a:pPr>
                  <a:defRPr/>
                </a:pPr>
                <a:r>
                  <a:rPr lang="en-US" sz="1200">
                    <a:solidFill>
                      <a:prstClr val="white"/>
                    </a:solidFill>
                  </a:rPr>
                  <a:t>175</a:t>
                </a:r>
              </a:p>
              <a:p>
                <a:pPr>
                  <a:defRPr/>
                </a:pPr>
                <a:r>
                  <a:rPr lang="en-US" sz="1200">
                    <a:solidFill>
                      <a:prstClr val="white"/>
                    </a:solidFill>
                  </a:rPr>
                  <a:t>164</a:t>
                </a:r>
              </a:p>
            </p:txBody>
          </p:sp>
          <p:sp>
            <p:nvSpPr>
              <p:cNvPr id="20" name="TextBox 19"/>
              <p:cNvSpPr txBox="1"/>
              <p:nvPr>
                <p:custDataLst>
                  <p:tags r:id="rId14"/>
                </p:custDataLst>
              </p:nvPr>
            </p:nvSpPr>
            <p:spPr>
              <a:xfrm>
                <a:off x="952500" y="2921369"/>
                <a:ext cx="1397000" cy="276260"/>
              </a:xfrm>
              <a:prstGeom prst="rect">
                <a:avLst/>
              </a:prstGeom>
              <a:noFill/>
            </p:spPr>
            <p:txBody>
              <a:bodyPr>
                <a:spAutoFit/>
              </a:bodyPr>
              <a:lstStyle/>
              <a:p>
                <a:pPr algn="ctr">
                  <a:defRPr/>
                </a:pPr>
                <a:r>
                  <a:rPr lang="en-US" sz="1200">
                    <a:solidFill>
                      <a:prstClr val="black"/>
                    </a:solidFill>
                  </a:rPr>
                  <a:t>Accent 3</a:t>
                </a:r>
              </a:p>
            </p:txBody>
          </p:sp>
          <p:sp>
            <p:nvSpPr>
              <p:cNvPr id="21" name="Rounded Rectangle 20"/>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151</a:t>
                </a:r>
              </a:p>
              <a:p>
                <a:pPr>
                  <a:defRPr/>
                </a:pPr>
                <a:r>
                  <a:rPr lang="en-US" sz="1200">
                    <a:solidFill>
                      <a:prstClr val="white"/>
                    </a:solidFill>
                  </a:rPr>
                  <a:t>75</a:t>
                </a:r>
              </a:p>
              <a:p>
                <a:pPr>
                  <a:defRPr/>
                </a:pPr>
                <a:r>
                  <a:rPr lang="en-US" sz="1200">
                    <a:solidFill>
                      <a:prstClr val="white"/>
                    </a:solidFill>
                  </a:rPr>
                  <a:t>7</a:t>
                </a:r>
              </a:p>
            </p:txBody>
          </p:sp>
          <p:sp>
            <p:nvSpPr>
              <p:cNvPr id="22" name="TextBox 21"/>
              <p:cNvSpPr txBox="1"/>
              <p:nvPr>
                <p:custDataLst>
                  <p:tags r:id="rId16"/>
                </p:custDataLst>
              </p:nvPr>
            </p:nvSpPr>
            <p:spPr>
              <a:xfrm>
                <a:off x="2095500" y="2921369"/>
                <a:ext cx="1397000" cy="276260"/>
              </a:xfrm>
              <a:prstGeom prst="rect">
                <a:avLst/>
              </a:prstGeom>
              <a:noFill/>
            </p:spPr>
            <p:txBody>
              <a:bodyPr>
                <a:spAutoFit/>
              </a:bodyPr>
              <a:lstStyle/>
              <a:p>
                <a:pPr algn="ctr">
                  <a:defRPr/>
                </a:pPr>
                <a:r>
                  <a:rPr lang="en-US" sz="1200">
                    <a:solidFill>
                      <a:prstClr val="black"/>
                    </a:solidFill>
                  </a:rPr>
                  <a:t>Accent 4</a:t>
                </a:r>
              </a:p>
            </p:txBody>
          </p:sp>
          <p:sp>
            <p:nvSpPr>
              <p:cNvPr id="23" name="Rounded Rectangle 22"/>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193</a:t>
                </a:r>
              </a:p>
              <a:p>
                <a:pPr>
                  <a:defRPr/>
                </a:pPr>
                <a:r>
                  <a:rPr lang="en-US" sz="1200">
                    <a:solidFill>
                      <a:prstClr val="white"/>
                    </a:solidFill>
                  </a:rPr>
                  <a:t>187</a:t>
                </a:r>
              </a:p>
              <a:p>
                <a:pPr>
                  <a:defRPr/>
                </a:pPr>
                <a:r>
                  <a:rPr lang="en-US" sz="1200">
                    <a:solidFill>
                      <a:prstClr val="white"/>
                    </a:solidFill>
                  </a:rPr>
                  <a:t>0</a:t>
                </a:r>
              </a:p>
            </p:txBody>
          </p:sp>
          <p:sp>
            <p:nvSpPr>
              <p:cNvPr id="24" name="TextBox 23"/>
              <p:cNvSpPr txBox="1"/>
              <p:nvPr>
                <p:custDataLst>
                  <p:tags r:id="rId18"/>
                </p:custDataLst>
              </p:nvPr>
            </p:nvSpPr>
            <p:spPr>
              <a:xfrm>
                <a:off x="3238500" y="2921369"/>
                <a:ext cx="1397000" cy="276260"/>
              </a:xfrm>
              <a:prstGeom prst="rect">
                <a:avLst/>
              </a:prstGeom>
              <a:noFill/>
            </p:spPr>
            <p:txBody>
              <a:bodyPr>
                <a:spAutoFit/>
              </a:bodyPr>
              <a:lstStyle/>
              <a:p>
                <a:pPr algn="ctr">
                  <a:defRPr/>
                </a:pPr>
                <a:r>
                  <a:rPr lang="en-US" sz="1200">
                    <a:solidFill>
                      <a:prstClr val="black"/>
                    </a:solidFill>
                  </a:rPr>
                  <a:t>Accent 5</a:t>
                </a:r>
              </a:p>
            </p:txBody>
          </p:sp>
          <p:sp>
            <p:nvSpPr>
              <p:cNvPr id="25" name="Rounded Rectangle 24"/>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255</a:t>
                </a:r>
              </a:p>
              <a:p>
                <a:pPr>
                  <a:defRPr/>
                </a:pPr>
                <a:r>
                  <a:rPr lang="en-US" sz="1200">
                    <a:solidFill>
                      <a:prstClr val="white"/>
                    </a:solidFill>
                  </a:rPr>
                  <a:t>221</a:t>
                </a:r>
              </a:p>
              <a:p>
                <a:pPr>
                  <a:defRPr/>
                </a:pPr>
                <a:r>
                  <a:rPr lang="en-US" sz="1200">
                    <a:solidFill>
                      <a:prstClr val="white"/>
                    </a:solidFill>
                  </a:rPr>
                  <a:t>62</a:t>
                </a:r>
              </a:p>
            </p:txBody>
          </p:sp>
          <p:sp>
            <p:nvSpPr>
              <p:cNvPr id="26" name="TextBox 25"/>
              <p:cNvSpPr txBox="1"/>
              <p:nvPr>
                <p:custDataLst>
                  <p:tags r:id="rId20"/>
                </p:custDataLst>
              </p:nvPr>
            </p:nvSpPr>
            <p:spPr>
              <a:xfrm>
                <a:off x="4381500" y="2921369"/>
                <a:ext cx="1397000" cy="276260"/>
              </a:xfrm>
              <a:prstGeom prst="rect">
                <a:avLst/>
              </a:prstGeom>
              <a:noFill/>
            </p:spPr>
            <p:txBody>
              <a:bodyPr>
                <a:spAutoFit/>
              </a:bodyPr>
              <a:lstStyle/>
              <a:p>
                <a:pPr algn="ctr">
                  <a:defRPr/>
                </a:pPr>
                <a:r>
                  <a:rPr lang="en-US" sz="1200">
                    <a:solidFill>
                      <a:prstClr val="black"/>
                    </a:solidFill>
                  </a:rPr>
                  <a:t>Accent 6</a:t>
                </a:r>
              </a:p>
            </p:txBody>
          </p:sp>
          <p:sp>
            <p:nvSpPr>
              <p:cNvPr id="27" name="Rounded Rectangle 26"/>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255</a:t>
                </a:r>
              </a:p>
              <a:p>
                <a:pPr>
                  <a:defRPr/>
                </a:pPr>
                <a:r>
                  <a:rPr lang="en-US" sz="1200">
                    <a:solidFill>
                      <a:prstClr val="white"/>
                    </a:solidFill>
                  </a:rPr>
                  <a:t>255</a:t>
                </a:r>
              </a:p>
              <a:p>
                <a:pPr>
                  <a:defRPr/>
                </a:pPr>
                <a:r>
                  <a:rPr lang="en-US" sz="1200">
                    <a:solidFill>
                      <a:prstClr val="white"/>
                    </a:solidFill>
                  </a:rPr>
                  <a:t>255</a:t>
                </a:r>
              </a:p>
            </p:txBody>
          </p:sp>
          <p:sp>
            <p:nvSpPr>
              <p:cNvPr id="28" name="TextBox 27"/>
              <p:cNvSpPr txBox="1"/>
              <p:nvPr>
                <p:custDataLst>
                  <p:tags r:id="rId22"/>
                </p:custDataLst>
              </p:nvPr>
            </p:nvSpPr>
            <p:spPr>
              <a:xfrm>
                <a:off x="5524500" y="2921369"/>
                <a:ext cx="1397000" cy="276260"/>
              </a:xfrm>
              <a:prstGeom prst="rect">
                <a:avLst/>
              </a:prstGeom>
              <a:noFill/>
            </p:spPr>
            <p:txBody>
              <a:bodyPr>
                <a:spAutoFit/>
              </a:bodyPr>
              <a:lstStyle/>
              <a:p>
                <a:pPr algn="ctr">
                  <a:defRPr/>
                </a:pPr>
                <a:r>
                  <a:rPr lang="en-US" sz="1200">
                    <a:solidFill>
                      <a:prstClr val="black"/>
                    </a:solidFill>
                  </a:rPr>
                  <a:t>Hyperlink</a:t>
                </a:r>
              </a:p>
            </p:txBody>
          </p:sp>
          <p:sp>
            <p:nvSpPr>
              <p:cNvPr id="29" name="Rounded Rectangle 28"/>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236</a:t>
                </a:r>
              </a:p>
              <a:p>
                <a:pPr>
                  <a:defRPr/>
                </a:pPr>
                <a:r>
                  <a:rPr lang="en-US" sz="1200">
                    <a:solidFill>
                      <a:prstClr val="white"/>
                    </a:solidFill>
                  </a:rPr>
                  <a:t>137</a:t>
                </a:r>
              </a:p>
              <a:p>
                <a:pPr>
                  <a:defRPr/>
                </a:pPr>
                <a:r>
                  <a:rPr lang="en-US" sz="1200">
                    <a:solidFill>
                      <a:prstClr val="white"/>
                    </a:solidFill>
                  </a:rPr>
                  <a:t>29</a:t>
                </a:r>
              </a:p>
            </p:txBody>
          </p:sp>
          <p:sp>
            <p:nvSpPr>
              <p:cNvPr id="30" name="TextBox 29"/>
              <p:cNvSpPr txBox="1"/>
              <p:nvPr>
                <p:custDataLst>
                  <p:tags r:id="rId24"/>
                </p:custDataLst>
              </p:nvPr>
            </p:nvSpPr>
            <p:spPr>
              <a:xfrm>
                <a:off x="6667500" y="2921369"/>
                <a:ext cx="1397000" cy="276260"/>
              </a:xfrm>
              <a:prstGeom prst="rect">
                <a:avLst/>
              </a:prstGeom>
              <a:noFill/>
            </p:spPr>
            <p:txBody>
              <a:bodyPr>
                <a:spAutoFit/>
              </a:bodyPr>
              <a:lstStyle/>
              <a:p>
                <a:pPr algn="ctr">
                  <a:defRPr/>
                </a:pPr>
                <a:r>
                  <a:rPr lang="en-US" sz="1200">
                    <a:solidFill>
                      <a:prstClr val="black"/>
                    </a:solidFill>
                  </a:rPr>
                  <a:t>Followed Hyperlink</a:t>
                </a:r>
              </a:p>
            </p:txBody>
          </p:sp>
          <p:sp>
            <p:nvSpPr>
              <p:cNvPr id="31" name="Rounded Rectangle 30"/>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127</a:t>
                </a:r>
              </a:p>
              <a:p>
                <a:pPr>
                  <a:defRPr/>
                </a:pPr>
                <a:r>
                  <a:rPr lang="en-US" sz="1200">
                    <a:solidFill>
                      <a:prstClr val="white"/>
                    </a:solidFill>
                  </a:rPr>
                  <a:t>175</a:t>
                </a:r>
              </a:p>
              <a:p>
                <a:pPr>
                  <a:defRPr/>
                </a:pPr>
                <a:r>
                  <a:rPr lang="en-US" sz="1200">
                    <a:solidFill>
                      <a:prstClr val="white"/>
                    </a:solidFill>
                  </a:rPr>
                  <a:t>221</a:t>
                </a:r>
              </a:p>
            </p:txBody>
          </p:sp>
          <p:sp>
            <p:nvSpPr>
              <p:cNvPr id="32" name="TextBox 31"/>
              <p:cNvSpPr txBox="1"/>
              <p:nvPr>
                <p:custDataLst>
                  <p:tags r:id="rId26"/>
                </p:custDataLst>
              </p:nvPr>
            </p:nvSpPr>
            <p:spPr>
              <a:xfrm>
                <a:off x="952500" y="4445562"/>
                <a:ext cx="1397000" cy="276260"/>
              </a:xfrm>
              <a:prstGeom prst="rect">
                <a:avLst/>
              </a:prstGeom>
              <a:noFill/>
            </p:spPr>
            <p:txBody>
              <a:bodyPr>
                <a:spAutoFit/>
              </a:bodyPr>
              <a:lstStyle/>
              <a:p>
                <a:pPr algn="ctr">
                  <a:defRPr/>
                </a:pPr>
                <a:r>
                  <a:rPr lang="en-US" sz="1200" dirty="0">
                    <a:solidFill>
                      <a:prstClr val="black"/>
                    </a:solidFill>
                  </a:rPr>
                  <a:t>Tata Blue 50%</a:t>
                </a:r>
              </a:p>
            </p:txBody>
          </p:sp>
          <p:sp>
            <p:nvSpPr>
              <p:cNvPr id="33" name="Rounded Rectangle 32"/>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203</a:t>
                </a:r>
              </a:p>
              <a:p>
                <a:pPr>
                  <a:defRPr/>
                </a:pPr>
                <a:r>
                  <a:rPr lang="en-US" sz="1200">
                    <a:solidFill>
                      <a:prstClr val="white"/>
                    </a:solidFill>
                  </a:rPr>
                  <a:t>215</a:t>
                </a:r>
              </a:p>
              <a:p>
                <a:pPr>
                  <a:defRPr/>
                </a:pPr>
                <a:r>
                  <a:rPr lang="en-US" sz="1200">
                    <a:solidFill>
                      <a:prstClr val="white"/>
                    </a:solidFill>
                  </a:rPr>
                  <a:t>238</a:t>
                </a:r>
              </a:p>
            </p:txBody>
          </p:sp>
          <p:sp>
            <p:nvSpPr>
              <p:cNvPr id="34" name="TextBox 33"/>
              <p:cNvSpPr txBox="1"/>
              <p:nvPr>
                <p:custDataLst>
                  <p:tags r:id="rId28"/>
                </p:custDataLst>
              </p:nvPr>
            </p:nvSpPr>
            <p:spPr>
              <a:xfrm>
                <a:off x="2095500" y="4445562"/>
                <a:ext cx="1397000" cy="276260"/>
              </a:xfrm>
              <a:prstGeom prst="rect">
                <a:avLst/>
              </a:prstGeom>
              <a:noFill/>
            </p:spPr>
            <p:txBody>
              <a:bodyPr>
                <a:spAutoFit/>
              </a:bodyPr>
              <a:lstStyle/>
              <a:p>
                <a:pPr algn="ctr">
                  <a:defRPr/>
                </a:pPr>
                <a:r>
                  <a:rPr lang="en-US" sz="1200" dirty="0">
                    <a:solidFill>
                      <a:prstClr val="black"/>
                    </a:solidFill>
                  </a:rPr>
                  <a:t>Tata Blue 25%</a:t>
                </a:r>
              </a:p>
            </p:txBody>
          </p:sp>
          <p:sp>
            <p:nvSpPr>
              <p:cNvPr id="35" name="Rounded Rectangle 34"/>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srgbClr val="1F497D"/>
                    </a:solidFill>
                  </a:rPr>
                  <a:t>179</a:t>
                </a:r>
              </a:p>
              <a:p>
                <a:pPr>
                  <a:defRPr/>
                </a:pPr>
                <a:r>
                  <a:rPr lang="en-US" sz="1200">
                    <a:solidFill>
                      <a:srgbClr val="1F497D"/>
                    </a:solidFill>
                  </a:rPr>
                  <a:t>149</a:t>
                </a:r>
              </a:p>
              <a:p>
                <a:pPr>
                  <a:defRPr/>
                </a:pPr>
                <a:r>
                  <a:rPr lang="en-US" sz="1200">
                    <a:solidFill>
                      <a:srgbClr val="1F497D"/>
                    </a:solidFill>
                  </a:rPr>
                  <a:t>197</a:t>
                </a:r>
              </a:p>
            </p:txBody>
          </p:sp>
          <p:sp>
            <p:nvSpPr>
              <p:cNvPr id="36" name="TextBox 35"/>
              <p:cNvSpPr txBox="1"/>
              <p:nvPr>
                <p:custDataLst>
                  <p:tags r:id="rId30"/>
                </p:custDataLst>
              </p:nvPr>
            </p:nvSpPr>
            <p:spPr>
              <a:xfrm>
                <a:off x="3238500" y="4445562"/>
                <a:ext cx="1397000" cy="276260"/>
              </a:xfrm>
              <a:prstGeom prst="rect">
                <a:avLst/>
              </a:prstGeom>
              <a:noFill/>
            </p:spPr>
            <p:txBody>
              <a:bodyPr>
                <a:spAutoFit/>
              </a:bodyPr>
              <a:lstStyle/>
              <a:p>
                <a:pPr algn="ctr">
                  <a:defRPr/>
                </a:pPr>
                <a:r>
                  <a:rPr lang="en-US" sz="1200" dirty="0">
                    <a:solidFill>
                      <a:prstClr val="black"/>
                    </a:solidFill>
                  </a:rPr>
                  <a:t>Purple 50 %</a:t>
                </a:r>
              </a:p>
            </p:txBody>
          </p:sp>
          <p:sp>
            <p:nvSpPr>
              <p:cNvPr id="37" name="Rounded Rectangle 36"/>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212</a:t>
                </a:r>
              </a:p>
              <a:p>
                <a:pPr>
                  <a:defRPr/>
                </a:pPr>
                <a:r>
                  <a:rPr lang="en-US" sz="1200">
                    <a:solidFill>
                      <a:prstClr val="white"/>
                    </a:solidFill>
                  </a:rPr>
                  <a:t>195</a:t>
                </a:r>
              </a:p>
              <a:p>
                <a:pPr>
                  <a:defRPr/>
                </a:pPr>
                <a:r>
                  <a:rPr lang="en-US" sz="1200">
                    <a:solidFill>
                      <a:prstClr val="white"/>
                    </a:solidFill>
                  </a:rPr>
                  <a:t>223</a:t>
                </a:r>
              </a:p>
            </p:txBody>
          </p:sp>
          <p:sp>
            <p:nvSpPr>
              <p:cNvPr id="38" name="TextBox 37"/>
              <p:cNvSpPr txBox="1"/>
              <p:nvPr>
                <p:custDataLst>
                  <p:tags r:id="rId32"/>
                </p:custDataLst>
              </p:nvPr>
            </p:nvSpPr>
            <p:spPr>
              <a:xfrm>
                <a:off x="4381500" y="4445562"/>
                <a:ext cx="1397000" cy="276260"/>
              </a:xfrm>
              <a:prstGeom prst="rect">
                <a:avLst/>
              </a:prstGeom>
              <a:noFill/>
            </p:spPr>
            <p:txBody>
              <a:bodyPr>
                <a:spAutoFit/>
              </a:bodyPr>
              <a:lstStyle/>
              <a:p>
                <a:pPr algn="ctr">
                  <a:defRPr/>
                </a:pPr>
                <a:r>
                  <a:rPr lang="en-US" sz="1200" dirty="0">
                    <a:solidFill>
                      <a:prstClr val="black"/>
                    </a:solidFill>
                  </a:rPr>
                  <a:t>Purple 25 %</a:t>
                </a:r>
              </a:p>
            </p:txBody>
          </p:sp>
          <p:sp>
            <p:nvSpPr>
              <p:cNvPr id="39" name="Rounded Rectangle 38"/>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255</a:t>
                </a:r>
              </a:p>
              <a:p>
                <a:pPr>
                  <a:defRPr/>
                </a:pPr>
                <a:r>
                  <a:rPr lang="en-US" sz="1200">
                    <a:solidFill>
                      <a:prstClr val="white"/>
                    </a:solidFill>
                  </a:rPr>
                  <a:t>242</a:t>
                </a:r>
              </a:p>
              <a:p>
                <a:pPr>
                  <a:defRPr/>
                </a:pPr>
                <a:r>
                  <a:rPr lang="en-US" sz="1200">
                    <a:solidFill>
                      <a:prstClr val="white"/>
                    </a:solidFill>
                  </a:rPr>
                  <a:t>171</a:t>
                </a:r>
              </a:p>
            </p:txBody>
          </p:sp>
          <p:sp>
            <p:nvSpPr>
              <p:cNvPr id="40" name="TextBox 39"/>
              <p:cNvSpPr txBox="1"/>
              <p:nvPr>
                <p:custDataLst>
                  <p:tags r:id="rId34"/>
                </p:custDataLst>
              </p:nvPr>
            </p:nvSpPr>
            <p:spPr>
              <a:xfrm>
                <a:off x="5524500" y="4445562"/>
                <a:ext cx="1397000" cy="276260"/>
              </a:xfrm>
              <a:prstGeom prst="rect">
                <a:avLst/>
              </a:prstGeom>
              <a:noFill/>
            </p:spPr>
            <p:txBody>
              <a:bodyPr>
                <a:spAutoFit/>
              </a:bodyPr>
              <a:lstStyle/>
              <a:p>
                <a:pPr algn="ctr">
                  <a:defRPr/>
                </a:pPr>
                <a:r>
                  <a:rPr lang="en-US" sz="1200" dirty="0">
                    <a:solidFill>
                      <a:prstClr val="black"/>
                    </a:solidFill>
                  </a:rPr>
                  <a:t>Yellow 50 %</a:t>
                </a:r>
              </a:p>
            </p:txBody>
          </p:sp>
          <p:sp>
            <p:nvSpPr>
              <p:cNvPr id="41" name="Rounded Rectangle 40"/>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255</a:t>
                </a:r>
              </a:p>
              <a:p>
                <a:pPr>
                  <a:defRPr/>
                </a:pPr>
                <a:r>
                  <a:rPr lang="en-US" sz="1200">
                    <a:solidFill>
                      <a:prstClr val="white"/>
                    </a:solidFill>
                  </a:rPr>
                  <a:t>249</a:t>
                </a:r>
              </a:p>
              <a:p>
                <a:pPr>
                  <a:defRPr/>
                </a:pPr>
                <a:r>
                  <a:rPr lang="en-US" sz="1200">
                    <a:solidFill>
                      <a:prstClr val="white"/>
                    </a:solidFill>
                  </a:rPr>
                  <a:t>213</a:t>
                </a:r>
                <a:endParaRPr lang="en-US" sz="1200" dirty="0">
                  <a:solidFill>
                    <a:prstClr val="white"/>
                  </a:solidFill>
                </a:endParaRPr>
              </a:p>
            </p:txBody>
          </p:sp>
          <p:sp>
            <p:nvSpPr>
              <p:cNvPr id="42" name="TextBox 41"/>
              <p:cNvSpPr txBox="1"/>
              <p:nvPr>
                <p:custDataLst>
                  <p:tags r:id="rId36"/>
                </p:custDataLst>
              </p:nvPr>
            </p:nvSpPr>
            <p:spPr>
              <a:xfrm>
                <a:off x="6667500" y="4445562"/>
                <a:ext cx="1397000" cy="276260"/>
              </a:xfrm>
              <a:prstGeom prst="rect">
                <a:avLst/>
              </a:prstGeom>
              <a:noFill/>
            </p:spPr>
            <p:txBody>
              <a:bodyPr>
                <a:spAutoFit/>
              </a:bodyPr>
              <a:lstStyle/>
              <a:p>
                <a:pPr algn="ctr">
                  <a:defRPr/>
                </a:pPr>
                <a:r>
                  <a:rPr lang="en-US" sz="1200" dirty="0">
                    <a:solidFill>
                      <a:prstClr val="black"/>
                    </a:solidFill>
                  </a:rPr>
                  <a:t>Yellow 25 %</a:t>
                </a:r>
              </a:p>
            </p:txBody>
          </p:sp>
          <p:sp>
            <p:nvSpPr>
              <p:cNvPr id="43" name="Rounded Rectangle 42"/>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229</a:t>
                </a:r>
              </a:p>
              <a:p>
                <a:pPr>
                  <a:defRPr/>
                </a:pPr>
                <a:r>
                  <a:rPr lang="en-US" sz="1200">
                    <a:solidFill>
                      <a:prstClr val="white"/>
                    </a:solidFill>
                  </a:rPr>
                  <a:t>205</a:t>
                </a:r>
              </a:p>
              <a:p>
                <a:pPr>
                  <a:defRPr/>
                </a:pPr>
                <a:r>
                  <a:rPr lang="en-US" sz="1200">
                    <a:solidFill>
                      <a:prstClr val="white"/>
                    </a:solidFill>
                  </a:rPr>
                  <a:t>186</a:t>
                </a:r>
                <a:endParaRPr lang="en-US" sz="1200" dirty="0">
                  <a:solidFill>
                    <a:prstClr val="white"/>
                  </a:solidFill>
                </a:endParaRPr>
              </a:p>
            </p:txBody>
          </p:sp>
          <p:sp>
            <p:nvSpPr>
              <p:cNvPr id="44" name="TextBox 43"/>
              <p:cNvSpPr txBox="1"/>
              <p:nvPr>
                <p:custDataLst>
                  <p:tags r:id="rId38"/>
                </p:custDataLst>
              </p:nvPr>
            </p:nvSpPr>
            <p:spPr>
              <a:xfrm>
                <a:off x="952500" y="5842739"/>
                <a:ext cx="1397000" cy="276260"/>
              </a:xfrm>
              <a:prstGeom prst="rect">
                <a:avLst/>
              </a:prstGeom>
              <a:noFill/>
            </p:spPr>
            <p:txBody>
              <a:bodyPr>
                <a:spAutoFit/>
              </a:bodyPr>
              <a:lstStyle/>
              <a:p>
                <a:pPr algn="ctr">
                  <a:defRPr/>
                </a:pPr>
                <a:r>
                  <a:rPr lang="en-US" sz="1200" dirty="0">
                    <a:solidFill>
                      <a:prstClr val="black"/>
                    </a:solidFill>
                  </a:rPr>
                  <a:t>Brown 50 %</a:t>
                </a:r>
              </a:p>
            </p:txBody>
          </p:sp>
          <p:sp>
            <p:nvSpPr>
              <p:cNvPr id="45" name="Rounded Rectangle 44"/>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248</a:t>
                </a:r>
              </a:p>
              <a:p>
                <a:pPr>
                  <a:defRPr/>
                </a:pPr>
                <a:r>
                  <a:rPr lang="en-US" sz="1200">
                    <a:solidFill>
                      <a:prstClr val="white"/>
                    </a:solidFill>
                  </a:rPr>
                  <a:t>241</a:t>
                </a:r>
              </a:p>
              <a:p>
                <a:pPr>
                  <a:defRPr/>
                </a:pPr>
                <a:r>
                  <a:rPr lang="en-US" sz="1200">
                    <a:solidFill>
                      <a:prstClr val="white"/>
                    </a:solidFill>
                  </a:rPr>
                  <a:t>235</a:t>
                </a:r>
              </a:p>
            </p:txBody>
          </p:sp>
          <p:sp>
            <p:nvSpPr>
              <p:cNvPr id="46" name="TextBox 45"/>
              <p:cNvSpPr txBox="1"/>
              <p:nvPr>
                <p:custDataLst>
                  <p:tags r:id="rId40"/>
                </p:custDataLst>
              </p:nvPr>
            </p:nvSpPr>
            <p:spPr>
              <a:xfrm>
                <a:off x="2095500" y="5842739"/>
                <a:ext cx="1397000" cy="276260"/>
              </a:xfrm>
              <a:prstGeom prst="rect">
                <a:avLst/>
              </a:prstGeom>
              <a:noFill/>
            </p:spPr>
            <p:txBody>
              <a:bodyPr>
                <a:spAutoFit/>
              </a:bodyPr>
              <a:lstStyle/>
              <a:p>
                <a:pPr algn="ctr">
                  <a:defRPr/>
                </a:pPr>
                <a:r>
                  <a:rPr lang="en-US" sz="1200" dirty="0">
                    <a:solidFill>
                      <a:prstClr val="black"/>
                    </a:solidFill>
                  </a:rPr>
                  <a:t>Brown 25 %</a:t>
                </a:r>
              </a:p>
            </p:txBody>
          </p:sp>
          <p:sp>
            <p:nvSpPr>
              <p:cNvPr id="47" name="Rounded Rectangle 46"/>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srgbClr val="7FAFDD"/>
                    </a:solidFill>
                  </a:rPr>
                  <a:t>180</a:t>
                </a:r>
              </a:p>
              <a:p>
                <a:pPr>
                  <a:defRPr/>
                </a:pPr>
                <a:r>
                  <a:rPr lang="en-US" sz="1200">
                    <a:solidFill>
                      <a:srgbClr val="7FAFDD"/>
                    </a:solidFill>
                  </a:rPr>
                  <a:t>213</a:t>
                </a:r>
              </a:p>
              <a:p>
                <a:pPr>
                  <a:defRPr/>
                </a:pPr>
                <a:r>
                  <a:rPr lang="en-US" sz="1200">
                    <a:solidFill>
                      <a:srgbClr val="7FAFDD"/>
                    </a:solidFill>
                  </a:rPr>
                  <a:t>154</a:t>
                </a:r>
                <a:endParaRPr lang="en-US" sz="1200" dirty="0">
                  <a:solidFill>
                    <a:srgbClr val="7FAFDD"/>
                  </a:solidFill>
                </a:endParaRPr>
              </a:p>
            </p:txBody>
          </p:sp>
          <p:sp>
            <p:nvSpPr>
              <p:cNvPr id="48" name="TextBox 47"/>
              <p:cNvSpPr txBox="1"/>
              <p:nvPr>
                <p:custDataLst>
                  <p:tags r:id="rId42"/>
                </p:custDataLst>
              </p:nvPr>
            </p:nvSpPr>
            <p:spPr>
              <a:xfrm>
                <a:off x="3238500" y="5842739"/>
                <a:ext cx="1397000" cy="276260"/>
              </a:xfrm>
              <a:prstGeom prst="rect">
                <a:avLst/>
              </a:prstGeom>
              <a:noFill/>
            </p:spPr>
            <p:txBody>
              <a:bodyPr>
                <a:spAutoFit/>
              </a:bodyPr>
              <a:lstStyle/>
              <a:p>
                <a:pPr algn="ctr">
                  <a:defRPr/>
                </a:pPr>
                <a:r>
                  <a:rPr lang="en-US" sz="1200" dirty="0">
                    <a:solidFill>
                      <a:prstClr val="black"/>
                    </a:solidFill>
                  </a:rPr>
                  <a:t>Green 50 %</a:t>
                </a:r>
              </a:p>
            </p:txBody>
          </p:sp>
          <p:sp>
            <p:nvSpPr>
              <p:cNvPr id="49" name="Rounded Rectangle 48"/>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214</a:t>
                </a:r>
              </a:p>
              <a:p>
                <a:pPr>
                  <a:defRPr/>
                </a:pPr>
                <a:r>
                  <a:rPr lang="en-US" sz="1200">
                    <a:solidFill>
                      <a:prstClr val="white"/>
                    </a:solidFill>
                  </a:rPr>
                  <a:t>231</a:t>
                </a:r>
              </a:p>
              <a:p>
                <a:pPr>
                  <a:defRPr/>
                </a:pPr>
                <a:r>
                  <a:rPr lang="en-US" sz="1200">
                    <a:solidFill>
                      <a:prstClr val="white"/>
                    </a:solidFill>
                  </a:rPr>
                  <a:t>200</a:t>
                </a:r>
                <a:endParaRPr lang="en-US" sz="1200" dirty="0">
                  <a:solidFill>
                    <a:prstClr val="white"/>
                  </a:solidFill>
                </a:endParaRPr>
              </a:p>
            </p:txBody>
          </p:sp>
          <p:sp>
            <p:nvSpPr>
              <p:cNvPr id="50" name="TextBox 49"/>
              <p:cNvSpPr txBox="1"/>
              <p:nvPr>
                <p:custDataLst>
                  <p:tags r:id="rId44"/>
                </p:custDataLst>
              </p:nvPr>
            </p:nvSpPr>
            <p:spPr>
              <a:xfrm>
                <a:off x="4381500" y="5842739"/>
                <a:ext cx="1397000" cy="276260"/>
              </a:xfrm>
              <a:prstGeom prst="rect">
                <a:avLst/>
              </a:prstGeom>
              <a:noFill/>
            </p:spPr>
            <p:txBody>
              <a:bodyPr>
                <a:spAutoFit/>
              </a:bodyPr>
              <a:lstStyle/>
              <a:p>
                <a:pPr algn="ctr">
                  <a:defRPr/>
                </a:pPr>
                <a:r>
                  <a:rPr lang="en-US" sz="1200" dirty="0">
                    <a:solidFill>
                      <a:prstClr val="black"/>
                    </a:solidFill>
                  </a:rPr>
                  <a:t>Green 25 %</a:t>
                </a:r>
              </a:p>
            </p:txBody>
          </p:sp>
          <p:sp>
            <p:nvSpPr>
              <p:cNvPr id="51" name="Rounded Rectangle 50"/>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241</a:t>
                </a:r>
              </a:p>
              <a:p>
                <a:pPr>
                  <a:defRPr/>
                </a:pPr>
                <a:r>
                  <a:rPr lang="en-US" sz="1200">
                    <a:solidFill>
                      <a:prstClr val="white"/>
                    </a:solidFill>
                  </a:rPr>
                  <a:t>240</a:t>
                </a:r>
              </a:p>
              <a:p>
                <a:pPr>
                  <a:defRPr/>
                </a:pPr>
                <a:r>
                  <a:rPr lang="en-US" sz="1200">
                    <a:solidFill>
                      <a:prstClr val="white"/>
                    </a:solidFill>
                  </a:rPr>
                  <a:t>202</a:t>
                </a:r>
                <a:endParaRPr lang="en-US" sz="1200" dirty="0">
                  <a:solidFill>
                    <a:prstClr val="white"/>
                  </a:solidFill>
                </a:endParaRPr>
              </a:p>
            </p:txBody>
          </p:sp>
          <p:sp>
            <p:nvSpPr>
              <p:cNvPr id="52" name="TextBox 51"/>
              <p:cNvSpPr txBox="1"/>
              <p:nvPr>
                <p:custDataLst>
                  <p:tags r:id="rId46"/>
                </p:custDataLst>
              </p:nvPr>
            </p:nvSpPr>
            <p:spPr>
              <a:xfrm>
                <a:off x="5524500" y="5842739"/>
                <a:ext cx="1397000" cy="276260"/>
              </a:xfrm>
              <a:prstGeom prst="rect">
                <a:avLst/>
              </a:prstGeom>
              <a:noFill/>
            </p:spPr>
            <p:txBody>
              <a:bodyPr>
                <a:spAutoFit/>
              </a:bodyPr>
              <a:lstStyle/>
              <a:p>
                <a:pPr algn="ctr">
                  <a:defRPr/>
                </a:pPr>
                <a:r>
                  <a:rPr lang="en-US" sz="1200" dirty="0">
                    <a:solidFill>
                      <a:prstClr val="black"/>
                    </a:solidFill>
                  </a:rPr>
                  <a:t>Light Green 50%</a:t>
                </a:r>
              </a:p>
            </p:txBody>
          </p:sp>
          <p:sp>
            <p:nvSpPr>
              <p:cNvPr id="53" name="Rounded Rectangle 52"/>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251</a:t>
                </a:r>
              </a:p>
              <a:p>
                <a:pPr>
                  <a:defRPr/>
                </a:pPr>
                <a:r>
                  <a:rPr lang="en-US" sz="1200">
                    <a:solidFill>
                      <a:prstClr val="white"/>
                    </a:solidFill>
                  </a:rPr>
                  <a:t>251</a:t>
                </a:r>
              </a:p>
              <a:p>
                <a:pPr>
                  <a:defRPr/>
                </a:pPr>
                <a:r>
                  <a:rPr lang="en-US" sz="1200">
                    <a:solidFill>
                      <a:prstClr val="white"/>
                    </a:solidFill>
                  </a:rPr>
                  <a:t>241</a:t>
                </a:r>
                <a:endParaRPr lang="en-US" sz="1200" dirty="0">
                  <a:solidFill>
                    <a:prstClr val="white"/>
                  </a:solidFill>
                </a:endParaRPr>
              </a:p>
            </p:txBody>
          </p:sp>
          <p:sp>
            <p:nvSpPr>
              <p:cNvPr id="54" name="TextBox 53"/>
              <p:cNvSpPr txBox="1"/>
              <p:nvPr>
                <p:custDataLst>
                  <p:tags r:id="rId48"/>
                </p:custDataLst>
              </p:nvPr>
            </p:nvSpPr>
            <p:spPr>
              <a:xfrm>
                <a:off x="6667500" y="5842739"/>
                <a:ext cx="1397000" cy="276260"/>
              </a:xfrm>
              <a:prstGeom prst="rect">
                <a:avLst/>
              </a:prstGeom>
              <a:noFill/>
            </p:spPr>
            <p:txBody>
              <a:bodyPr>
                <a:spAutoFit/>
              </a:bodyPr>
              <a:lstStyle/>
              <a:p>
                <a:pPr algn="ctr">
                  <a:defRPr/>
                </a:pPr>
                <a:r>
                  <a:rPr lang="en-US" sz="1200" dirty="0">
                    <a:solidFill>
                      <a:prstClr val="black"/>
                    </a:solidFill>
                  </a:rPr>
                  <a:t>Light Green 25%</a:t>
                </a:r>
              </a:p>
            </p:txBody>
          </p:sp>
        </p:grpSp>
        <p:sp>
          <p:nvSpPr>
            <p:cNvPr id="6" name="TextBox 5"/>
            <p:cNvSpPr txBox="1"/>
            <p:nvPr/>
          </p:nvSpPr>
          <p:spPr>
            <a:xfrm>
              <a:off x="127000" y="0"/>
              <a:ext cx="2540000" cy="369935"/>
            </a:xfrm>
            <a:prstGeom prst="rect">
              <a:avLst/>
            </a:prstGeom>
            <a:noFill/>
          </p:spPr>
          <p:txBody>
            <a:bodyPr>
              <a:spAutoFit/>
            </a:bodyPr>
            <a:lstStyle/>
            <a:p>
              <a:pPr>
                <a:defRPr/>
              </a:pPr>
              <a:r>
                <a:rPr lang="en-US" sz="1800" dirty="0">
                  <a:solidFill>
                    <a:prstClr val="black"/>
                  </a:solidFill>
                </a:rPr>
                <a:t>Title and Content</a:t>
              </a:r>
            </a:p>
          </p:txBody>
        </p:sp>
      </p:grpSp>
      <p:pic>
        <p:nvPicPr>
          <p:cNvPr id="55" name="Picture 4"/>
          <p:cNvPicPr>
            <a:picLocks noChangeAspect="1" noChangeArrowheads="1"/>
          </p:cNvPicPr>
          <p:nvPr userDrawn="1"/>
        </p:nvPicPr>
        <p:blipFill>
          <a:blip r:embed="rId50" cstate="print"/>
          <a:srcRect l="19609" t="20313" r="5391" b="9277"/>
          <a:stretch>
            <a:fillRect/>
          </a:stretch>
        </p:blipFill>
        <p:spPr bwMode="auto">
          <a:xfrm>
            <a:off x="0" y="-9525"/>
            <a:ext cx="12192000" cy="6867525"/>
          </a:xfrm>
          <a:prstGeom prst="rect">
            <a:avLst/>
          </a:prstGeom>
          <a:noFill/>
          <a:ln w="9525">
            <a:noFill/>
            <a:miter lim="800000"/>
            <a:headEnd/>
            <a:tailEnd/>
          </a:ln>
        </p:spPr>
      </p:pic>
      <p:sp>
        <p:nvSpPr>
          <p:cNvPr id="2" name="Title 1"/>
          <p:cNvSpPr>
            <a:spLocks noGrp="1"/>
          </p:cNvSpPr>
          <p:nvPr>
            <p:ph type="ctrTitle"/>
          </p:nvPr>
        </p:nvSpPr>
        <p:spPr>
          <a:xfrm>
            <a:off x="497840" y="3444241"/>
            <a:ext cx="112268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482600" y="4133850"/>
            <a:ext cx="1125220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extLst>
      <p:ext uri="{BB962C8B-B14F-4D97-AF65-F5344CB8AC3E}">
        <p14:creationId xmlns:p14="http://schemas.microsoft.com/office/powerpoint/2010/main" val="9424795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475488" y="911352"/>
            <a:ext cx="11253216"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p:txBody>
          <a:bodyPr/>
          <a:lstStyle>
            <a:lvl1pPr>
              <a:defRPr/>
            </a:lvl1pPr>
          </a:lstStyle>
          <a:p>
            <a:pPr>
              <a:defRPr/>
            </a:pPr>
            <a:fld id="{C6BFE346-F79A-4A78-9858-23BA304AF0C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654192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5" name="TextBox 4"/>
          <p:cNvSpPr txBox="1"/>
          <p:nvPr userDrawn="1"/>
        </p:nvSpPr>
        <p:spPr>
          <a:xfrm>
            <a:off x="6301821" y="6567054"/>
            <a:ext cx="744188" cy="276999"/>
          </a:xfrm>
          <a:prstGeom prst="rect">
            <a:avLst/>
          </a:prstGeom>
          <a:noFill/>
        </p:spPr>
        <p:txBody>
          <a:bodyPr wrap="square" rtlCol="0">
            <a:spAutoFit/>
          </a:bodyPr>
          <a:lstStyle/>
          <a:p>
            <a:pPr algn="ctr"/>
            <a:fld id="{F27FF3F5-BBB8-4FA8-A6BA-F6AB69F903E6}" type="slidenum">
              <a:rPr lang="en-US" sz="1200" smtClean="0">
                <a:solidFill>
                  <a:srgbClr val="4F81BD">
                    <a:lumMod val="50000"/>
                  </a:srgbClr>
                </a:solidFill>
              </a:rPr>
              <a:pPr algn="ctr"/>
              <a:t>‹#›</a:t>
            </a:fld>
            <a:endParaRPr lang="en-US" sz="1200" dirty="0">
              <a:solidFill>
                <a:srgbClr val="4F81BD">
                  <a:lumMod val="50000"/>
                </a:srgbClr>
              </a:solidFill>
            </a:endParaRPr>
          </a:p>
        </p:txBody>
      </p:sp>
    </p:spTree>
    <p:extLst>
      <p:ext uri="{BB962C8B-B14F-4D97-AF65-F5344CB8AC3E}">
        <p14:creationId xmlns:p14="http://schemas.microsoft.com/office/powerpoint/2010/main" val="2004169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71"/>
          <p:cNvSpPr txBox="1">
            <a:spLocks noChangeArrowheads="1"/>
          </p:cNvSpPr>
          <p:nvPr userDrawn="1"/>
        </p:nvSpPr>
        <p:spPr>
          <a:xfrm>
            <a:off x="5108028" y="6479628"/>
            <a:ext cx="2585544" cy="378372"/>
          </a:xfrm>
          <a:prstGeom prst="rect">
            <a:avLst/>
          </a:prstGeom>
          <a:ln/>
        </p:spPr>
        <p:txBody>
          <a:bodyPr/>
          <a:lstStyle>
            <a:lvl1pPr>
              <a:defRPr sz="900">
                <a:latin typeface="Myriad Pro"/>
              </a:defRPr>
            </a:lvl1pPr>
          </a:lstStyle>
          <a:p>
            <a:pPr algn="ctr" fontAlgn="base">
              <a:spcBef>
                <a:spcPct val="0"/>
              </a:spcBef>
              <a:spcAft>
                <a:spcPct val="0"/>
              </a:spcAft>
              <a:defRPr/>
            </a:pPr>
            <a:r>
              <a:rPr lang="en-US" sz="900" dirty="0" smtClean="0">
                <a:solidFill>
                  <a:prstClr val="black"/>
                </a:solidFill>
              </a:rPr>
              <a:t>TCS-Ericsson Confidential</a:t>
            </a:r>
            <a:endParaRPr lang="en-US" sz="900" dirty="0">
              <a:solidFill>
                <a:prstClr val="black"/>
              </a:solidFill>
            </a:endParaRPr>
          </a:p>
        </p:txBody>
      </p:sp>
    </p:spTree>
    <p:extLst>
      <p:ext uri="{BB962C8B-B14F-4D97-AF65-F5344CB8AC3E}">
        <p14:creationId xmlns:p14="http://schemas.microsoft.com/office/powerpoint/2010/main" val="33635084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Box 4"/>
          <p:cNvSpPr txBox="1"/>
          <p:nvPr userDrawn="1"/>
        </p:nvSpPr>
        <p:spPr>
          <a:xfrm>
            <a:off x="393699" y="3248025"/>
            <a:ext cx="10985500" cy="553998"/>
          </a:xfrm>
          <a:prstGeom prst="rect">
            <a:avLst/>
          </a:prstGeom>
          <a:noFill/>
        </p:spPr>
        <p:txBody>
          <a:bodyPr wrap="square" rtlCol="0">
            <a:spAutoFit/>
          </a:bodyPr>
          <a:lstStyle/>
          <a:p>
            <a:pPr>
              <a:spcBef>
                <a:spcPct val="0"/>
              </a:spcBef>
            </a:pPr>
            <a:r>
              <a:rPr lang="en-US" sz="3000" dirty="0" smtClean="0">
                <a:solidFill>
                  <a:prstClr val="white"/>
                </a:solidFill>
                <a:latin typeface="Myriad Pro" pitchFamily="34" charset="0"/>
                <a:ea typeface="+mj-ea"/>
                <a:cs typeface="+mj-cs"/>
              </a:rPr>
              <a:t>Thank You</a:t>
            </a:r>
          </a:p>
        </p:txBody>
      </p:sp>
    </p:spTree>
    <p:extLst>
      <p:ext uri="{BB962C8B-B14F-4D97-AF65-F5344CB8AC3E}">
        <p14:creationId xmlns:p14="http://schemas.microsoft.com/office/powerpoint/2010/main" val="317358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500"/>
            </a:lvl1pPr>
          </a:lstStyle>
          <a:p>
            <a:r>
              <a:rPr lang="en-US" dirty="0" smtClean="0"/>
              <a:t>Click to edit Master title style</a:t>
            </a:r>
            <a:endParaRPr lang="en-US" dirty="0"/>
          </a:p>
        </p:txBody>
      </p:sp>
      <p:sp>
        <p:nvSpPr>
          <p:cNvPr id="3" name="Table Placeholder 2"/>
          <p:cNvSpPr>
            <a:spLocks noGrp="1"/>
          </p:cNvSpPr>
          <p:nvPr>
            <p:ph type="tbl" idx="1"/>
          </p:nvPr>
        </p:nvSpPr>
        <p:spPr>
          <a:xfrm>
            <a:off x="684405" y="1190625"/>
            <a:ext cx="11161184" cy="1323975"/>
          </a:xfrm>
          <a:ln>
            <a:solidFill>
              <a:schemeClr val="bg1"/>
            </a:solidFill>
          </a:ln>
        </p:spPr>
        <p:txBody>
          <a:bodyPr/>
          <a:lstStyle>
            <a:lvl1pPr>
              <a:buNone/>
              <a:defRPr>
                <a:solidFill>
                  <a:schemeClr val="bg1"/>
                </a:solidFill>
              </a:defRPr>
            </a:lvl1pPr>
          </a:lstStyle>
          <a:p>
            <a:pPr lvl="0"/>
            <a:r>
              <a:rPr lang="en-US" noProof="0" dirty="0" smtClean="0"/>
              <a:t>Click icon to add table</a:t>
            </a:r>
            <a:endParaRPr lang="en-US" noProof="0" dirty="0"/>
          </a:p>
        </p:txBody>
      </p:sp>
    </p:spTree>
    <p:extLst>
      <p:ext uri="{BB962C8B-B14F-4D97-AF65-F5344CB8AC3E}">
        <p14:creationId xmlns:p14="http://schemas.microsoft.com/office/powerpoint/2010/main" val="124454781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54684789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8"/>
            <a:ext cx="2743200" cy="5135563"/>
          </a:xfrm>
        </p:spPr>
        <p:txBody>
          <a:bodyPr vert="eaVert">
            <a:normAutofit/>
          </a:bodyPr>
          <a:lstStyle>
            <a:lvl1pPr>
              <a:defRPr>
                <a:solidFill>
                  <a:schemeClr val="tx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51544" y="1189038"/>
            <a:ext cx="8253789" cy="5135563"/>
          </a:xfrm>
        </p:spPr>
        <p:txBody>
          <a:bodyPr vert="eaVert">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9613428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parator Slide 6">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0">
                <a:srgbClr val="B9AFA4">
                  <a:shade val="30000"/>
                  <a:satMod val="115000"/>
                </a:srgbClr>
              </a:gs>
              <a:gs pos="50000">
                <a:srgbClr val="B9AFA4">
                  <a:shade val="67500"/>
                  <a:satMod val="115000"/>
                </a:srgbClr>
              </a:gs>
              <a:gs pos="100000">
                <a:srgbClr val="B9AFA4">
                  <a:shade val="100000"/>
                  <a:satMod val="115000"/>
                </a:srgbClr>
              </a:gs>
            </a:gsLst>
            <a:lin ang="10800000" scaled="1"/>
            <a:tileRect/>
          </a:gradFill>
          <a:ln w="9525" cap="flat" cmpd="sng" algn="ctr">
            <a:noFill/>
            <a:prstDash val="solid"/>
          </a:ln>
          <a:effectLst/>
        </p:spPr>
        <p:txBody>
          <a:bodyPr lIns="91440" tIns="45720" rIns="91440" bIns="45720" rtlCol="0" anchor="ctr"/>
          <a:lstStyle/>
          <a:p>
            <a:pPr marR="0" lvl="0" indent="0" algn="ctr" fontAlgn="auto">
              <a:lnSpc>
                <a:spcPct val="100000"/>
              </a:lnSpc>
              <a:spcBef>
                <a:spcPts val="0"/>
              </a:spcBef>
              <a:spcAft>
                <a:spcPts val="0"/>
              </a:spcAft>
              <a:buClrTx/>
              <a:buSzTx/>
              <a:buFontTx/>
              <a:buNone/>
              <a:tabLst/>
            </a:pPr>
            <a:endParaRPr kumimoji="0" lang="en-US" sz="1867" b="0" i="0" u="none" strike="noStrike" kern="0" cap="none" spc="0" normalizeH="0" baseline="0" noProof="0" dirty="0">
              <a:ln>
                <a:noFill/>
              </a:ln>
              <a:solidFill>
                <a:sysClr val="window" lastClr="FFFFFF"/>
              </a:solidFill>
              <a:effectLst/>
              <a:uLnTx/>
              <a:uFillTx/>
              <a:latin typeface="Myriad Pro"/>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a:ext>
            </a:extLst>
          </a:blip>
          <a:srcRect b="49999"/>
          <a:stretch/>
        </p:blipFill>
        <p:spPr>
          <a:xfrm flipH="1">
            <a:off x="8919336" y="6295415"/>
            <a:ext cx="3272669"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508004" y="2702817"/>
            <a:ext cx="8229600" cy="753608"/>
          </a:xfrm>
          <a:prstGeom prst="rect">
            <a:avLst/>
          </a:prstGeom>
        </p:spPr>
        <p:txBody>
          <a:bodyPr lIns="68580" tIns="34290" rIns="68580" bIns="34290" anchor="t">
            <a:noAutofit/>
          </a:bodyPr>
          <a:lstStyle>
            <a:lvl1pPr algn="l">
              <a:defRPr sz="3067">
                <a:solidFill>
                  <a:schemeClr val="bg1"/>
                </a:solidFill>
                <a:latin typeface="Myriad Pro"/>
              </a:defRPr>
            </a:lvl1pPr>
          </a:lstStyle>
          <a:p>
            <a:r>
              <a:rPr lang="en-US" smtClean="0"/>
              <a:t>Click to edit Master title style</a:t>
            </a:r>
            <a:endParaRPr lang="en-US" dirty="0"/>
          </a:p>
        </p:txBody>
      </p:sp>
      <p:sp>
        <p:nvSpPr>
          <p:cNvPr id="15" name="Rectangle 14"/>
          <p:cNvSpPr/>
          <p:nvPr/>
        </p:nvSpPr>
        <p:spPr>
          <a:xfrm flipH="1">
            <a:off x="-12971" y="5715001"/>
            <a:ext cx="12204971" cy="1188720"/>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endParaRPr lang="en-US" sz="1867" dirty="0">
              <a:latin typeface="Myriad Pro"/>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9737498" y="5137516"/>
            <a:ext cx="2454503" cy="1125173"/>
          </a:xfrm>
          <a:prstGeom prst="rect">
            <a:avLst/>
          </a:prstGeom>
        </p:spPr>
      </p:pic>
      <p:grpSp>
        <p:nvGrpSpPr>
          <p:cNvPr id="3" name="Group 12"/>
          <p:cNvGrpSpPr/>
          <p:nvPr userDrawn="1"/>
        </p:nvGrpSpPr>
        <p:grpSpPr>
          <a:xfrm>
            <a:off x="381005" y="257176"/>
            <a:ext cx="11507764" cy="424339"/>
            <a:chOff x="285753" y="192882"/>
            <a:chExt cx="8630823" cy="318254"/>
          </a:xfrm>
        </p:grpSpPr>
        <p:sp>
          <p:nvSpPr>
            <p:cNvPr id="16"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2400" dirty="0">
                <a:latin typeface="Myriad Pro"/>
              </a:endParaRPr>
            </a:p>
          </p:txBody>
        </p:sp>
        <p:grpSp>
          <p:nvGrpSpPr>
            <p:cNvPr id="4" name="Group 15"/>
            <p:cNvGrpSpPr/>
            <p:nvPr/>
          </p:nvGrpSpPr>
          <p:grpSpPr>
            <a:xfrm>
              <a:off x="285753" y="250031"/>
              <a:ext cx="1670572" cy="84203"/>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schemeClr val="bg1"/>
                  </a:solidFill>
                  <a:latin typeface="Myriad Pro"/>
                </a:endParaRPr>
              </a:p>
            </p:txBody>
          </p:sp>
        </p:grpSp>
        <p:sp>
          <p:nvSpPr>
            <p:cNvPr id="24" name="Freeform 23"/>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1886273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ext Placeholder 2"/>
          <p:cNvSpPr>
            <a:spLocks noGrp="1"/>
          </p:cNvSpPr>
          <p:nvPr>
            <p:ph idx="1"/>
          </p:nvPr>
        </p:nvSpPr>
        <p:spPr bwMode="auto">
          <a:xfrm>
            <a:off x="1320800" y="1508790"/>
            <a:ext cx="9956800" cy="46634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2"/>
          <p:cNvSpPr>
            <a:spLocks noGrp="1"/>
          </p:cNvSpPr>
          <p:nvPr>
            <p:ph type="title" hasCustomPrompt="1"/>
          </p:nvPr>
        </p:nvSpPr>
        <p:spPr>
          <a:xfrm>
            <a:off x="1295828" y="0"/>
            <a:ext cx="10464800" cy="762000"/>
          </a:xfrm>
          <a:prstGeom prst="rect">
            <a:avLst/>
          </a:prstGeom>
        </p:spPr>
        <p:txBody>
          <a:bodyPr/>
          <a:lstStyle>
            <a:lvl1pPr>
              <a:defRPr sz="3200">
                <a:solidFill>
                  <a:schemeClr val="tx1"/>
                </a:solidFill>
                <a:latin typeface="Segoe UI Semibold" panose="020B07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390869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a:xfrm>
            <a:off x="1" y="895"/>
            <a:ext cx="12192000" cy="84316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Tree>
    <p:extLst>
      <p:ext uri="{BB962C8B-B14F-4D97-AF65-F5344CB8AC3E}">
        <p14:creationId xmlns:p14="http://schemas.microsoft.com/office/powerpoint/2010/main" val="331513846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412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a:xfrm>
            <a:off x="1" y="895"/>
            <a:ext cx="12192000" cy="84316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Tree>
    <p:extLst>
      <p:ext uri="{BB962C8B-B14F-4D97-AF65-F5344CB8AC3E}">
        <p14:creationId xmlns:p14="http://schemas.microsoft.com/office/powerpoint/2010/main" val="35556532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a:defRPr/>
            </a:pPr>
            <a:endParaRPr lang="en-US" kern="0" dirty="0">
              <a:solidFill>
                <a:sysClr val="window" lastClr="FFFFFF"/>
              </a:solidFill>
            </a:endParaRPr>
          </a:p>
        </p:txBody>
      </p:sp>
      <p:sp>
        <p:nvSpPr>
          <p:cNvPr id="23" name="Freeform 9"/>
          <p:cNvSpPr>
            <a:spLocks noEditPoints="1"/>
          </p:cNvSpPr>
          <p:nvPr/>
        </p:nvSpPr>
        <p:spPr bwMode="auto">
          <a:xfrm>
            <a:off x="11154394" y="257176"/>
            <a:ext cx="647277"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24" name="Group 15"/>
          <p:cNvGrpSpPr/>
          <p:nvPr/>
        </p:nvGrpSpPr>
        <p:grpSpPr>
          <a:xfrm>
            <a:off x="508005" y="333375"/>
            <a:ext cx="2969905" cy="112270"/>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grpSp>
      <p:sp>
        <p:nvSpPr>
          <p:cNvPr id="28" name="Freeform 27"/>
          <p:cNvSpPr>
            <a:spLocks noEditPoints="1"/>
          </p:cNvSpPr>
          <p:nvPr/>
        </p:nvSpPr>
        <p:spPr bwMode="auto">
          <a:xfrm>
            <a:off x="2109822" y="523807"/>
            <a:ext cx="1562437"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white"/>
              </a:solidFill>
            </a:endParaRPr>
          </a:p>
        </p:txBody>
      </p:sp>
      <p:sp>
        <p:nvSpPr>
          <p:cNvPr id="2" name="Title 1"/>
          <p:cNvSpPr>
            <a:spLocks noGrp="1"/>
          </p:cNvSpPr>
          <p:nvPr>
            <p:ph type="ctrTitle"/>
          </p:nvPr>
        </p:nvSpPr>
        <p:spPr>
          <a:xfrm>
            <a:off x="508004" y="2080611"/>
            <a:ext cx="8229600" cy="530352"/>
          </a:xfrm>
        </p:spPr>
        <p:txBody>
          <a:bodyPr>
            <a:noAutofit/>
          </a:bodyPr>
          <a:lstStyle>
            <a:lvl1pPr algn="l">
              <a:defRPr sz="3000">
                <a:solidFill>
                  <a:schemeClr val="bg1"/>
                </a:solidFill>
                <a:latin typeface="Myriad Pro"/>
              </a:defRPr>
            </a:lvl1pPr>
          </a:lstStyle>
          <a:p>
            <a:r>
              <a:rPr lang="en-US" smtClean="0"/>
              <a:t>Click to edit Master title style</a:t>
            </a:r>
            <a:endParaRPr lang="en-US" dirty="0"/>
          </a:p>
        </p:txBody>
      </p:sp>
      <p:sp>
        <p:nvSpPr>
          <p:cNvPr id="3" name="Subtitle 2"/>
          <p:cNvSpPr>
            <a:spLocks noGrp="1"/>
          </p:cNvSpPr>
          <p:nvPr>
            <p:ph type="subTitle" idx="1"/>
          </p:nvPr>
        </p:nvSpPr>
        <p:spPr>
          <a:xfrm>
            <a:off x="508004" y="2675800"/>
            <a:ext cx="8229600" cy="457200"/>
          </a:xfrm>
        </p:spPr>
        <p:txBody>
          <a:bodyPr>
            <a:noAutofit/>
          </a:bodyPr>
          <a:lstStyle>
            <a:lvl1pPr marL="0" indent="0" algn="l">
              <a:buNone/>
              <a:defRPr sz="2400">
                <a:solidFill>
                  <a:schemeClr val="bg1"/>
                </a:solidFill>
                <a:latin typeface="Myriad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32628"/>
            <a:ext cx="3272669" cy="1125173"/>
          </a:xfrm>
          <a:prstGeom prst="rect">
            <a:avLst/>
          </a:prstGeom>
        </p:spPr>
      </p:pic>
      <p:sp>
        <p:nvSpPr>
          <p:cNvPr id="19" name="TextBox 18"/>
          <p:cNvSpPr txBox="1"/>
          <p:nvPr/>
        </p:nvSpPr>
        <p:spPr>
          <a:xfrm>
            <a:off x="8644467" y="6497852"/>
            <a:ext cx="3242733" cy="207749"/>
          </a:xfrm>
          <a:prstGeom prst="rect">
            <a:avLst/>
          </a:prstGeom>
          <a:noFill/>
        </p:spPr>
        <p:txBody>
          <a:bodyPr wrap="square" rtlCol="0">
            <a:spAutoFit/>
          </a:bodyPr>
          <a:lstStyle/>
          <a:p>
            <a:r>
              <a:rPr lang="en-US" sz="750" dirty="0">
                <a:solidFill>
                  <a:prstClr val="white"/>
                </a:solidFill>
              </a:rPr>
              <a:t>Copyright © </a:t>
            </a:r>
            <a:r>
              <a:rPr lang="en-US" sz="750" dirty="0" smtClean="0">
                <a:solidFill>
                  <a:prstClr val="white"/>
                </a:solidFill>
              </a:rPr>
              <a:t>2017</a:t>
            </a:r>
            <a:r>
              <a:rPr lang="en-US" sz="750" baseline="0" dirty="0" smtClean="0">
                <a:solidFill>
                  <a:prstClr val="white"/>
                </a:solidFill>
              </a:rPr>
              <a:t> </a:t>
            </a:r>
            <a:r>
              <a:rPr lang="en-US" sz="750" dirty="0" smtClean="0">
                <a:solidFill>
                  <a:prstClr val="white"/>
                </a:solidFill>
              </a:rPr>
              <a:t>Tata </a:t>
            </a:r>
            <a:r>
              <a:rPr lang="en-US" sz="750" dirty="0">
                <a:solidFill>
                  <a:prstClr val="white"/>
                </a:solidFill>
              </a:rPr>
              <a:t>Consultancy Services Limited</a:t>
            </a:r>
          </a:p>
        </p:txBody>
      </p:sp>
      <p:sp>
        <p:nvSpPr>
          <p:cNvPr id="18" name="Text Placeholder 5"/>
          <p:cNvSpPr>
            <a:spLocks noGrp="1"/>
          </p:cNvSpPr>
          <p:nvPr>
            <p:ph type="body" sz="quarter" idx="11" hasCustomPrompt="1"/>
          </p:nvPr>
        </p:nvSpPr>
        <p:spPr>
          <a:xfrm>
            <a:off x="532861" y="5879701"/>
            <a:ext cx="2475555" cy="402346"/>
          </a:xfrm>
        </p:spPr>
        <p:txBody>
          <a:bodyPr>
            <a:noAutofit/>
          </a:bodyPr>
          <a:lstStyle>
            <a:lvl1pPr marL="0" indent="0">
              <a:buNone/>
              <a:defRPr sz="1800">
                <a:solidFill>
                  <a:schemeClr val="bg1"/>
                </a:solidFill>
              </a:defRPr>
            </a:lvl1pPr>
          </a:lstStyle>
          <a:p>
            <a:pPr lvl="0"/>
            <a:r>
              <a:rPr lang="en-US" dirty="0" smtClean="0"/>
              <a:t>Insert Date</a:t>
            </a:r>
          </a:p>
        </p:txBody>
      </p:sp>
    </p:spTree>
    <p:extLst>
      <p:ext uri="{BB962C8B-B14F-4D97-AF65-F5344CB8AC3E}">
        <p14:creationId xmlns:p14="http://schemas.microsoft.com/office/powerpoint/2010/main" val="4996943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with Visual Option 9">
    <p:spTree>
      <p:nvGrpSpPr>
        <p:cNvPr id="1" name=""/>
        <p:cNvGrpSpPr/>
        <p:nvPr/>
      </p:nvGrpSpPr>
      <p:grpSpPr>
        <a:xfrm>
          <a:off x="0" y="0"/>
          <a:ext cx="0" cy="0"/>
          <a:chOff x="0" y="0"/>
          <a:chExt cx="0" cy="0"/>
        </a:xfrm>
      </p:grpSpPr>
      <p:pic>
        <p:nvPicPr>
          <p:cNvPr id="18" name="Picture 2" descr="U:\Repro 1\Corporate PPT Template\Images 070414\Final Image 090413 - Low Res\1480532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3" y="744504"/>
            <a:ext cx="12229275" cy="611463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0" y="4"/>
            <a:ext cx="12192000" cy="759624"/>
            <a:chOff x="0" y="4"/>
            <a:chExt cx="9144000" cy="759624"/>
          </a:xfrm>
        </p:grpSpPr>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a:defRPr/>
              </a:pPr>
              <a:endParaRPr lang="en-US" kern="0" dirty="0">
                <a:solidFill>
                  <a:sysClr val="window" lastClr="FFFFFF"/>
                </a:solidFill>
              </a:endParaRPr>
            </a:p>
          </p:txBody>
        </p:sp>
        <p:sp>
          <p:nvSpPr>
            <p:cNvPr id="34"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35" name="Group 18"/>
            <p:cNvGrpSpPr/>
            <p:nvPr/>
          </p:nvGrpSpPr>
          <p:grpSpPr>
            <a:xfrm>
              <a:off x="381000" y="249151"/>
              <a:ext cx="2373191" cy="314216"/>
              <a:chOff x="381000" y="333375"/>
              <a:chExt cx="2373191" cy="314216"/>
            </a:xfrm>
          </p:grpSpPr>
          <p:grpSp>
            <p:nvGrpSpPr>
              <p:cNvPr id="36" name="Group 15"/>
              <p:cNvGrpSpPr/>
              <p:nvPr/>
            </p:nvGrpSpPr>
            <p:grpSpPr>
              <a:xfrm>
                <a:off x="381000"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grpSp>
          <p:sp>
            <p:nvSpPr>
              <p:cNvPr id="37" name="Freeform 36"/>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white"/>
                  </a:solidFill>
                </a:endParaRPr>
              </a:p>
            </p:txBody>
          </p:sp>
        </p:grpSp>
      </p:grpSp>
      <p:sp>
        <p:nvSpPr>
          <p:cNvPr id="22" name="Rectangle 21"/>
          <p:cNvSpPr/>
          <p:nvPr/>
        </p:nvSpPr>
        <p:spPr>
          <a:xfrm flipH="1">
            <a:off x="1422399" y="4648200"/>
            <a:ext cx="10769599" cy="2209800"/>
          </a:xfrm>
          <a:prstGeom prst="rect">
            <a:avLst/>
          </a:prstGeom>
          <a:solidFill>
            <a:srgbClr val="D6492A">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1" y="6295414"/>
            <a:ext cx="3272669" cy="562588"/>
          </a:xfrm>
          <a:prstGeom prst="rect">
            <a:avLst/>
          </a:prstGeom>
        </p:spPr>
      </p:pic>
      <p:sp>
        <p:nvSpPr>
          <p:cNvPr id="24" name="TextBox 23"/>
          <p:cNvSpPr txBox="1"/>
          <p:nvPr/>
        </p:nvSpPr>
        <p:spPr>
          <a:xfrm>
            <a:off x="5384800" y="6539546"/>
            <a:ext cx="3251200" cy="207749"/>
          </a:xfrm>
          <a:prstGeom prst="rect">
            <a:avLst/>
          </a:prstGeom>
          <a:noFill/>
        </p:spPr>
        <p:txBody>
          <a:bodyPr wrap="square" rtlCol="0">
            <a:spAutoFit/>
          </a:bodyPr>
          <a:lstStyle/>
          <a:p>
            <a:r>
              <a:rPr lang="en-US" sz="750" dirty="0">
                <a:solidFill>
                  <a:prstClr val="white"/>
                </a:solidFill>
              </a:rPr>
              <a:t>Copyright © </a:t>
            </a:r>
            <a:r>
              <a:rPr lang="en-US" sz="750" dirty="0" smtClean="0">
                <a:solidFill>
                  <a:prstClr val="white"/>
                </a:solidFill>
              </a:rPr>
              <a:t>2017</a:t>
            </a:r>
            <a:r>
              <a:rPr lang="en-US" sz="750" baseline="0" dirty="0" smtClean="0">
                <a:solidFill>
                  <a:prstClr val="white"/>
                </a:solidFill>
              </a:rPr>
              <a:t> </a:t>
            </a:r>
            <a:r>
              <a:rPr lang="en-US" sz="750" dirty="0" smtClean="0">
                <a:solidFill>
                  <a:prstClr val="white"/>
                </a:solidFill>
              </a:rPr>
              <a:t>Tata </a:t>
            </a:r>
            <a:r>
              <a:rPr lang="en-US" sz="750" dirty="0">
                <a:solidFill>
                  <a:prstClr val="white"/>
                </a:solidFill>
              </a:rPr>
              <a:t>Consultancy Services Limited</a:t>
            </a: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yriad Pro"/>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00" b="0">
                <a:solidFill>
                  <a:schemeClr val="bg1"/>
                </a:solidFill>
                <a:latin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844191" y="6387399"/>
            <a:ext cx="2370667" cy="378619"/>
          </a:xfrm>
        </p:spPr>
        <p:txBody>
          <a:bodyPr>
            <a:no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Date</a:t>
            </a:r>
            <a:endParaRPr lang="en-US" dirty="0"/>
          </a:p>
        </p:txBody>
      </p:sp>
    </p:spTree>
    <p:extLst>
      <p:ext uri="{BB962C8B-B14F-4D97-AF65-F5344CB8AC3E}">
        <p14:creationId xmlns:p14="http://schemas.microsoft.com/office/powerpoint/2010/main" val="302573413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508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bg1"/>
                </a:solidFill>
                <a:latin typeface="+mj-lt"/>
              </a:defRPr>
            </a:lvl1pPr>
          </a:lstStyle>
          <a:p>
            <a:r>
              <a:rPr lang="en-US" dirty="0"/>
              <a:t>Click to edit Master title style</a:t>
            </a:r>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bg1"/>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rgbClr val="7156A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489" dirty="0">
              <a:solidFill>
                <a:prstClr val="white"/>
              </a:solidFill>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02"/>
            <a:ext cx="12192000" cy="1247648"/>
          </a:xfrm>
          <a:prstGeom prst="rect">
            <a:avLst/>
          </a:prstGeom>
        </p:spPr>
      </p:pic>
      <p:pic>
        <p:nvPicPr>
          <p:cNvPr id="23" name="Picture 2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84811"/>
            <a:ext cx="12192000" cy="773189"/>
          </a:xfrm>
          <a:prstGeom prst="rect">
            <a:avLst/>
          </a:prstGeom>
        </p:spPr>
      </p:pic>
      <p:sp>
        <p:nvSpPr>
          <p:cNvPr id="24" name="Text Placeholder 5"/>
          <p:cNvSpPr>
            <a:spLocks noGrp="1"/>
          </p:cNvSpPr>
          <p:nvPr>
            <p:ph type="body" sz="quarter" idx="11" hasCustomPrompt="1"/>
          </p:nvPr>
        </p:nvSpPr>
        <p:spPr>
          <a:xfrm>
            <a:off x="532861" y="5955901"/>
            <a:ext cx="2475555" cy="402347"/>
          </a:xfrm>
        </p:spPr>
        <p:txBody>
          <a:bodyPr>
            <a:noAutofit/>
          </a:bodyPr>
          <a:lstStyle>
            <a:lvl1pPr marL="0" indent="0">
              <a:buNone/>
              <a:defRPr sz="1867">
                <a:solidFill>
                  <a:schemeClr val="bg1"/>
                </a:solidFill>
                <a:latin typeface="+mj-lt"/>
              </a:defRPr>
            </a:lvl1pPr>
          </a:lstStyle>
          <a:p>
            <a:pPr lvl="0"/>
            <a:r>
              <a:rPr lang="en-US" dirty="0"/>
              <a:t>Insert Date</a:t>
            </a:r>
          </a:p>
        </p:txBody>
      </p:sp>
      <p:sp>
        <p:nvSpPr>
          <p:cNvPr id="25" name="TextBox 24"/>
          <p:cNvSpPr txBox="1"/>
          <p:nvPr userDrawn="1"/>
        </p:nvSpPr>
        <p:spPr>
          <a:xfrm>
            <a:off x="9128723" y="6460473"/>
            <a:ext cx="2860077" cy="235898"/>
          </a:xfrm>
          <a:prstGeom prst="rect">
            <a:avLst/>
          </a:prstGeom>
          <a:noFill/>
        </p:spPr>
        <p:txBody>
          <a:bodyPr wrap="none" rtlCol="0">
            <a:spAutoFit/>
          </a:bodyPr>
          <a:lstStyle/>
          <a:p>
            <a:pPr algn="r" defTabSz="457200"/>
            <a:r>
              <a:rPr lang="en-US" sz="933" dirty="0">
                <a:solidFill>
                  <a:prstClr val="white"/>
                </a:solidFill>
              </a:rPr>
              <a:t>|   Copyright © 2018 Tata Consultancy Services Limited</a:t>
            </a:r>
          </a:p>
        </p:txBody>
      </p:sp>
      <p:sp>
        <p:nvSpPr>
          <p:cNvPr id="26" name="Text Placeholder 4"/>
          <p:cNvSpPr>
            <a:spLocks noGrp="1"/>
          </p:cNvSpPr>
          <p:nvPr>
            <p:ph type="body" sz="quarter" idx="14" hasCustomPrompt="1"/>
          </p:nvPr>
        </p:nvSpPr>
        <p:spPr>
          <a:xfrm>
            <a:off x="6146800" y="6459852"/>
            <a:ext cx="3048000" cy="203200"/>
          </a:xfrm>
        </p:spPr>
        <p:txBody>
          <a:bodyPr wrap="none">
            <a:noAutofit/>
          </a:bodyPr>
          <a:lstStyle>
            <a:lvl1pPr marL="0" indent="0" algn="r">
              <a:buNone/>
              <a:defRPr sz="1067">
                <a:solidFill>
                  <a:schemeClr val="bg1"/>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0053003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tx2"/>
                </a:solidFill>
                <a:latin typeface="+mj-lt"/>
              </a:defRPr>
            </a:lvl1pPr>
          </a:lstStyle>
          <a:p>
            <a:r>
              <a:rPr lang="en-US" dirty="0"/>
              <a:t>Click to edit Master title style</a:t>
            </a:r>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489" dirty="0">
              <a:solidFill>
                <a:prstClr val="white"/>
              </a:solidFill>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1247648"/>
          </a:xfrm>
          <a:prstGeom prst="rect">
            <a:avLst/>
          </a:prstGeom>
        </p:spPr>
      </p:pic>
      <p:sp>
        <p:nvSpPr>
          <p:cNvPr id="10" name="Text Placeholder 5"/>
          <p:cNvSpPr>
            <a:spLocks noGrp="1"/>
          </p:cNvSpPr>
          <p:nvPr>
            <p:ph type="body" sz="quarter" idx="11" hasCustomPrompt="1"/>
          </p:nvPr>
        </p:nvSpPr>
        <p:spPr>
          <a:xfrm>
            <a:off x="532861" y="5964368"/>
            <a:ext cx="2475555" cy="402347"/>
          </a:xfrm>
        </p:spPr>
        <p:txBody>
          <a:bodyPr>
            <a:noAutofit/>
          </a:bodyPr>
          <a:lstStyle>
            <a:lvl1pPr marL="0" indent="0">
              <a:buNone/>
              <a:defRPr sz="1867">
                <a:solidFill>
                  <a:schemeClr val="bg1">
                    <a:lumMod val="50000"/>
                  </a:schemeClr>
                </a:solidFill>
                <a:latin typeface="+mj-lt"/>
              </a:defRPr>
            </a:lvl1pPr>
          </a:lstStyle>
          <a:p>
            <a:pPr lvl="0"/>
            <a:r>
              <a:rPr lang="en-US" dirty="0"/>
              <a:t>Insert Date</a:t>
            </a:r>
          </a:p>
        </p:txBody>
      </p:sp>
      <p:sp>
        <p:nvSpPr>
          <p:cNvPr id="11" name="TextBox 10"/>
          <p:cNvSpPr txBox="1"/>
          <p:nvPr userDrawn="1"/>
        </p:nvSpPr>
        <p:spPr>
          <a:xfrm>
            <a:off x="9128723" y="6468940"/>
            <a:ext cx="2860077" cy="235898"/>
          </a:xfrm>
          <a:prstGeom prst="rect">
            <a:avLst/>
          </a:prstGeom>
          <a:noFill/>
        </p:spPr>
        <p:txBody>
          <a:bodyPr wrap="none" rtlCol="0">
            <a:spAutoFit/>
          </a:bodyPr>
          <a:lstStyle/>
          <a:p>
            <a:pPr algn="r" defTabSz="457200"/>
            <a:r>
              <a:rPr lang="en-US" sz="933" dirty="0">
                <a:solidFill>
                  <a:prstClr val="white">
                    <a:lumMod val="50000"/>
                  </a:prstClr>
                </a:solidFill>
              </a:rPr>
              <a:t>|   Copyright © 2018 Tata Consultancy Services Limited</a:t>
            </a:r>
          </a:p>
        </p:txBody>
      </p:sp>
      <p:sp>
        <p:nvSpPr>
          <p:cNvPr id="12" name="Text Placeholder 4"/>
          <p:cNvSpPr>
            <a:spLocks noGrp="1"/>
          </p:cNvSpPr>
          <p:nvPr>
            <p:ph type="body" sz="quarter" idx="14" hasCustomPrompt="1"/>
          </p:nvPr>
        </p:nvSpPr>
        <p:spPr>
          <a:xfrm>
            <a:off x="6146800" y="6468319"/>
            <a:ext cx="3048000" cy="20320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96610"/>
            <a:ext cx="12192000" cy="5612191"/>
          </a:xfrm>
          <a:prstGeom prst="rect">
            <a:avLst/>
          </a:prstGeom>
        </p:spPr>
      </p:pic>
    </p:spTree>
    <p:extLst>
      <p:ext uri="{BB962C8B-B14F-4D97-AF65-F5344CB8AC3E}">
        <p14:creationId xmlns:p14="http://schemas.microsoft.com/office/powerpoint/2010/main" val="3288739082"/>
      </p:ext>
    </p:extLst>
  </p:cSld>
  <p:clrMapOvr>
    <a:masterClrMapping/>
  </p:clrMapOvr>
  <p:extLst mod="1">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tx2"/>
                </a:solidFill>
                <a:latin typeface="+mj-lt"/>
              </a:defRPr>
            </a:lvl1pPr>
          </a:lstStyle>
          <a:p>
            <a:r>
              <a:rPr lang="en-US" dirty="0"/>
              <a:t>Click to edit Master title style</a:t>
            </a:r>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489" dirty="0">
              <a:solidFill>
                <a:prstClr val="white"/>
              </a:solidFill>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1247648"/>
          </a:xfrm>
          <a:prstGeom prst="rect">
            <a:avLst/>
          </a:prstGeom>
        </p:spPr>
      </p:pic>
      <p:sp>
        <p:nvSpPr>
          <p:cNvPr id="10" name="Text Placeholder 5"/>
          <p:cNvSpPr>
            <a:spLocks noGrp="1"/>
          </p:cNvSpPr>
          <p:nvPr>
            <p:ph type="body" sz="quarter" idx="11" hasCustomPrompt="1"/>
          </p:nvPr>
        </p:nvSpPr>
        <p:spPr>
          <a:xfrm>
            <a:off x="532861" y="5964368"/>
            <a:ext cx="2475555" cy="402347"/>
          </a:xfrm>
        </p:spPr>
        <p:txBody>
          <a:bodyPr>
            <a:noAutofit/>
          </a:bodyPr>
          <a:lstStyle>
            <a:lvl1pPr marL="0" indent="0">
              <a:buNone/>
              <a:defRPr sz="1867">
                <a:solidFill>
                  <a:schemeClr val="bg1">
                    <a:lumMod val="50000"/>
                  </a:schemeClr>
                </a:solidFill>
                <a:latin typeface="+mj-lt"/>
              </a:defRPr>
            </a:lvl1pPr>
          </a:lstStyle>
          <a:p>
            <a:pPr lvl="0"/>
            <a:r>
              <a:rPr lang="en-US" dirty="0"/>
              <a:t>Insert Date</a:t>
            </a:r>
          </a:p>
        </p:txBody>
      </p:sp>
      <p:sp>
        <p:nvSpPr>
          <p:cNvPr id="11" name="TextBox 10"/>
          <p:cNvSpPr txBox="1"/>
          <p:nvPr userDrawn="1"/>
        </p:nvSpPr>
        <p:spPr>
          <a:xfrm>
            <a:off x="9128723" y="6468940"/>
            <a:ext cx="2860077" cy="235898"/>
          </a:xfrm>
          <a:prstGeom prst="rect">
            <a:avLst/>
          </a:prstGeom>
          <a:noFill/>
        </p:spPr>
        <p:txBody>
          <a:bodyPr wrap="none" rtlCol="0">
            <a:spAutoFit/>
          </a:bodyPr>
          <a:lstStyle/>
          <a:p>
            <a:pPr algn="r" defTabSz="457200"/>
            <a:r>
              <a:rPr lang="en-US" sz="933" dirty="0">
                <a:solidFill>
                  <a:prstClr val="white">
                    <a:lumMod val="50000"/>
                  </a:prstClr>
                </a:solidFill>
              </a:rPr>
              <a:t>|   Copyright © 2018 Tata Consultancy Services Limited</a:t>
            </a:r>
          </a:p>
        </p:txBody>
      </p:sp>
      <p:sp>
        <p:nvSpPr>
          <p:cNvPr id="12" name="Text Placeholder 4"/>
          <p:cNvSpPr>
            <a:spLocks noGrp="1"/>
          </p:cNvSpPr>
          <p:nvPr>
            <p:ph type="body" sz="quarter" idx="14" hasCustomPrompt="1"/>
          </p:nvPr>
        </p:nvSpPr>
        <p:spPr>
          <a:xfrm>
            <a:off x="6146800" y="6468319"/>
            <a:ext cx="3048000" cy="20320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96608"/>
            <a:ext cx="12192000" cy="5561391"/>
          </a:xfrm>
          <a:prstGeom prst="rect">
            <a:avLst/>
          </a:prstGeom>
        </p:spPr>
      </p:pic>
    </p:spTree>
    <p:extLst>
      <p:ext uri="{BB962C8B-B14F-4D97-AF65-F5344CB8AC3E}">
        <p14:creationId xmlns:p14="http://schemas.microsoft.com/office/powerpoint/2010/main" val="2297439327"/>
      </p:ext>
    </p:extLst>
  </p:cSld>
  <p:clrMapOvr>
    <a:masterClrMapping/>
  </p:clrMapOvr>
  <p:extLst mod="1">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7">
                <a:solidFill>
                  <a:schemeClr val="tx2"/>
                </a:solidFill>
                <a:latin typeface="+mj-lt"/>
              </a:defRPr>
            </a:lvl1pPr>
          </a:lstStyle>
          <a:p>
            <a:r>
              <a:rPr lang="en-US" dirty="0"/>
              <a:t>Click to edit Master title style</a:t>
            </a:r>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400">
                <a:solidFill>
                  <a:schemeClr val="tx2"/>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7" name="Rectangle 16"/>
          <p:cNvSpPr/>
          <p:nvPr userDrawn="1"/>
        </p:nvSpPr>
        <p:spPr>
          <a:xfrm>
            <a:off x="0"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489" dirty="0">
              <a:solidFill>
                <a:prstClr val="white"/>
              </a:solidFill>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1999" cy="1247648"/>
          </a:xfrm>
          <a:prstGeom prst="rect">
            <a:avLst/>
          </a:prstGeom>
        </p:spPr>
      </p:pic>
      <p:sp>
        <p:nvSpPr>
          <p:cNvPr id="10" name="Text Placeholder 5"/>
          <p:cNvSpPr>
            <a:spLocks noGrp="1"/>
          </p:cNvSpPr>
          <p:nvPr>
            <p:ph type="body" sz="quarter" idx="11" hasCustomPrompt="1"/>
          </p:nvPr>
        </p:nvSpPr>
        <p:spPr>
          <a:xfrm>
            <a:off x="532861" y="5964368"/>
            <a:ext cx="2475555" cy="402347"/>
          </a:xfrm>
        </p:spPr>
        <p:txBody>
          <a:bodyPr>
            <a:noAutofit/>
          </a:bodyPr>
          <a:lstStyle>
            <a:lvl1pPr marL="0" indent="0">
              <a:buNone/>
              <a:defRPr sz="1867">
                <a:solidFill>
                  <a:schemeClr val="bg1">
                    <a:lumMod val="50000"/>
                  </a:schemeClr>
                </a:solidFill>
                <a:latin typeface="+mj-lt"/>
              </a:defRPr>
            </a:lvl1pPr>
          </a:lstStyle>
          <a:p>
            <a:pPr lvl="0"/>
            <a:r>
              <a:rPr lang="en-US" dirty="0"/>
              <a:t>Insert Date</a:t>
            </a:r>
          </a:p>
        </p:txBody>
      </p:sp>
      <p:sp>
        <p:nvSpPr>
          <p:cNvPr id="11" name="TextBox 10"/>
          <p:cNvSpPr txBox="1"/>
          <p:nvPr userDrawn="1"/>
        </p:nvSpPr>
        <p:spPr>
          <a:xfrm>
            <a:off x="9128723" y="6468940"/>
            <a:ext cx="2860077" cy="235898"/>
          </a:xfrm>
          <a:prstGeom prst="rect">
            <a:avLst/>
          </a:prstGeom>
          <a:noFill/>
        </p:spPr>
        <p:txBody>
          <a:bodyPr wrap="none" rtlCol="0">
            <a:spAutoFit/>
          </a:bodyPr>
          <a:lstStyle/>
          <a:p>
            <a:pPr algn="r" defTabSz="457200"/>
            <a:r>
              <a:rPr lang="en-US" sz="933" dirty="0">
                <a:solidFill>
                  <a:prstClr val="white">
                    <a:lumMod val="50000"/>
                  </a:prstClr>
                </a:solidFill>
              </a:rPr>
              <a:t>|   Copyright © 2018 Tata Consultancy Services Limited</a:t>
            </a:r>
          </a:p>
        </p:txBody>
      </p:sp>
      <p:sp>
        <p:nvSpPr>
          <p:cNvPr id="12" name="Text Placeholder 4"/>
          <p:cNvSpPr>
            <a:spLocks noGrp="1"/>
          </p:cNvSpPr>
          <p:nvPr>
            <p:ph type="body" sz="quarter" idx="14" hasCustomPrompt="1"/>
          </p:nvPr>
        </p:nvSpPr>
        <p:spPr>
          <a:xfrm>
            <a:off x="6146800" y="6468319"/>
            <a:ext cx="3048000" cy="20320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034372015"/>
      </p:ext>
    </p:extLst>
  </p:cSld>
  <p:clrMapOvr>
    <a:masterClrMapping/>
  </p:clrMapOvr>
  <p:extLst mod="1">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vl1pPr>
          </a:lstStyle>
          <a:p>
            <a:r>
              <a:rPr lang="en-US" dirty="0"/>
              <a:t>Click to edit Master title style</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lvl1pPr>
              <a:defRPr/>
            </a:lvl1pPr>
            <a:lvl2pPr>
              <a:defRPr/>
            </a:lvl2pPr>
            <a:lvl3pPr>
              <a:defRPr/>
            </a:lvl3pPr>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2504566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vl1pPr>
          </a:lstStyle>
          <a:p>
            <a:r>
              <a:rPr lang="en-US" dirty="0"/>
              <a:t>Click to edit Master title style</a:t>
            </a:r>
          </a:p>
        </p:txBody>
      </p:sp>
      <p:sp>
        <p:nvSpPr>
          <p:cNvPr id="3" name="Content Placeholder 2"/>
          <p:cNvSpPr>
            <a:spLocks noGrp="1"/>
          </p:cNvSpPr>
          <p:nvPr>
            <p:ph idx="1"/>
          </p:nvPr>
        </p:nvSpPr>
        <p:spPr/>
        <p:txBody>
          <a:bodyPr>
            <a:noAutofit/>
          </a:bodyPr>
          <a:lstStyle>
            <a:lvl1pPr>
              <a:defRPr/>
            </a:lvl1pPr>
            <a:lvl2pPr>
              <a:defRPr/>
            </a:lvl2pPr>
            <a:lvl3pPr>
              <a:defRPr/>
            </a:lvl3pPr>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72709474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vl1pPr>
          </a:lstStyle>
          <a:p>
            <a:r>
              <a:rPr lang="en-US" dirty="0"/>
              <a:t>Click to edit Master title style</a:t>
            </a:r>
          </a:p>
        </p:txBody>
      </p:sp>
      <p:sp>
        <p:nvSpPr>
          <p:cNvPr id="4"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2216487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822154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dirty="0"/>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707368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50255962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3136129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dirty="0"/>
              <a:t>Click to edit Master title style</a:t>
            </a:r>
          </a:p>
        </p:txBody>
      </p:sp>
      <p:sp>
        <p:nvSpPr>
          <p:cNvPr id="3" name="Text Placeholder 2"/>
          <p:cNvSpPr>
            <a:spLocks noGrp="1"/>
          </p:cNvSpPr>
          <p:nvPr>
            <p:ph type="body" idx="1"/>
          </p:nvPr>
        </p:nvSpPr>
        <p:spPr>
          <a:xfrm>
            <a:off x="570896" y="1187449"/>
            <a:ext cx="5386917"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6348185" y="1187449"/>
            <a:ext cx="5389033" cy="712787"/>
          </a:xfrm>
        </p:spPr>
        <p:txBody>
          <a:bodyPr anchor="b">
            <a:noAutofit/>
          </a:bodyPr>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665634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8"/>
            <a:ext cx="4011084" cy="787399"/>
          </a:xfrm>
        </p:spPr>
        <p:txBody>
          <a:bodyPr anchor="b">
            <a:noAutofit/>
          </a:bodyPr>
          <a:lstStyle>
            <a:lvl1pPr algn="l">
              <a:defRPr sz="22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31654722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6"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525971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332444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1pPr>
              <a:defRPr/>
            </a:lvl1pPr>
            <a:lvl2pPr>
              <a:defRPr/>
            </a:lvl2pPr>
            <a:lvl3pPr>
              <a:defRPr/>
            </a:lvl3pPr>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1884532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7"/>
            <a:ext cx="2743200" cy="5135563"/>
          </a:xfrm>
        </p:spPr>
        <p:txBody>
          <a:bodyPr vert="eaVert">
            <a:normAutofit/>
          </a:bodyPr>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551544" y="1189037"/>
            <a:ext cx="8253789" cy="5135563"/>
          </a:xfrm>
        </p:spPr>
        <p:txBody>
          <a:bodyPr vert="eaVert">
            <a:noAutofit/>
          </a:bodyPr>
          <a:lstStyle>
            <a:lvl1pPr>
              <a:defRPr/>
            </a:lvl1pPr>
            <a:lvl2pPr>
              <a:defRPr/>
            </a:lvl2pPr>
            <a:lvl3pPr>
              <a:defRPr/>
            </a:lvl3pPr>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Tree>
    <p:extLst>
      <p:ext uri="{BB962C8B-B14F-4D97-AF65-F5344CB8AC3E}">
        <p14:creationId xmlns:p14="http://schemas.microsoft.com/office/powerpoint/2010/main" val="2268122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lvl1pPr>
          </a:lstStyle>
          <a:p>
            <a:r>
              <a:rPr lang="en-US" dirty="0"/>
              <a:t>Click to edit Master title style</a:t>
            </a:r>
          </a:p>
        </p:txBody>
      </p:sp>
      <p:sp>
        <p:nvSpPr>
          <p:cNvPr id="3" name="Content Placeholder 2"/>
          <p:cNvSpPr>
            <a:spLocks noGrp="1"/>
          </p:cNvSpPr>
          <p:nvPr>
            <p:ph idx="1"/>
          </p:nvPr>
        </p:nvSpPr>
        <p:spPr>
          <a:xfrm>
            <a:off x="538347" y="924945"/>
            <a:ext cx="11348852" cy="4525963"/>
          </a:xfrm>
          <a:prstGeom prst="rect">
            <a:avLst/>
          </a:prstGeom>
        </p:spPr>
        <p:txBody>
          <a:bodyPr>
            <a:noAutofit/>
          </a:bodyPr>
          <a:lstStyle>
            <a:lvl1pPr>
              <a:defRPr/>
            </a:lvl1pPr>
            <a:lvl2pPr>
              <a:defRPr/>
            </a:lvl2pPr>
            <a:lvl3pPr>
              <a:defRPr/>
            </a:lvl3pPr>
            <a:lvl4pPr>
              <a:defRPr sz="16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Text Placeholder 5"/>
          <p:cNvSpPr>
            <a:spLocks noGrp="1"/>
          </p:cNvSpPr>
          <p:nvPr>
            <p:ph type="body" sz="quarter" idx="10" hasCustomPrompt="1"/>
          </p:nvPr>
        </p:nvSpPr>
        <p:spPr>
          <a:xfrm>
            <a:off x="6306952" y="6518755"/>
            <a:ext cx="3751448" cy="256109"/>
          </a:xfrm>
          <a:prstGeom prst="rect">
            <a:avLst/>
          </a:prstGeom>
        </p:spPr>
        <p:txBody>
          <a:bodyPr wrap="none" anchor="ctr">
            <a:noAutofit/>
          </a:bodyPr>
          <a:lstStyle>
            <a:lvl1pPr marL="0" indent="0" algn="ctr">
              <a:buNone/>
              <a:defRPr sz="1333">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4131092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3" name="Group 2"/>
          <p:cNvGrpSpPr/>
          <p:nvPr userDrawn="1"/>
        </p:nvGrpSpPr>
        <p:grpSpPr>
          <a:xfrm>
            <a:off x="9759864" y="374476"/>
            <a:ext cx="2302995" cy="2484397"/>
            <a:chOff x="12280899" y="653523"/>
            <a:chExt cx="2320923" cy="4224589"/>
          </a:xfrm>
        </p:grpSpPr>
        <p:pic>
          <p:nvPicPr>
            <p:cNvPr id="2050" name="Picture 2" descr="Related image"/>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280899" y="653523"/>
              <a:ext cx="2320923" cy="42245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12420600" y="4048583"/>
              <a:ext cx="718035" cy="409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67" dirty="0">
                <a:solidFill>
                  <a:prstClr val="white"/>
                </a:solidFill>
              </a:endParaRPr>
            </a:p>
          </p:txBody>
        </p:sp>
      </p:grpSp>
      <p:sp>
        <p:nvSpPr>
          <p:cNvPr id="19" name="Rectangle 18"/>
          <p:cNvSpPr/>
          <p:nvPr userDrawn="1"/>
        </p:nvSpPr>
        <p:spPr>
          <a:xfrm>
            <a:off x="0" y="0"/>
            <a:ext cx="12192000" cy="656896"/>
          </a:xfrm>
          <a:prstGeom prst="rect">
            <a:avLst/>
          </a:prstGeom>
          <a:gradFill flip="none" rotWithShape="1">
            <a:gsLst>
              <a:gs pos="78000">
                <a:schemeClr val="accent1">
                  <a:lumMod val="50000"/>
                </a:schemeClr>
              </a:gs>
              <a:gs pos="54000">
                <a:srgbClr val="0070C0"/>
              </a:gs>
              <a:gs pos="28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67" dirty="0">
              <a:solidFill>
                <a:prstClr val="white"/>
              </a:solidFill>
            </a:endParaRPr>
          </a:p>
        </p:txBody>
      </p:sp>
      <p:sp>
        <p:nvSpPr>
          <p:cNvPr id="18" name="Rectangle 17"/>
          <p:cNvSpPr/>
          <p:nvPr userDrawn="1"/>
        </p:nvSpPr>
        <p:spPr>
          <a:xfrm>
            <a:off x="0" y="6450725"/>
            <a:ext cx="12192000" cy="424601"/>
          </a:xfrm>
          <a:prstGeom prst="rect">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67" dirty="0">
              <a:solidFill>
                <a:prstClr val="white"/>
              </a:solidFill>
            </a:endParaRPr>
          </a:p>
        </p:txBody>
      </p:sp>
      <p:grpSp>
        <p:nvGrpSpPr>
          <p:cNvPr id="12" name="Group 15"/>
          <p:cNvGrpSpPr/>
          <p:nvPr userDrawn="1"/>
        </p:nvGrpSpPr>
        <p:grpSpPr>
          <a:xfrm>
            <a:off x="9399823" y="243250"/>
            <a:ext cx="2613311" cy="152401"/>
            <a:chOff x="68096" y="6650480"/>
            <a:chExt cx="2503487" cy="127000"/>
          </a:xfrm>
          <a:solidFill>
            <a:schemeClr val="bg1"/>
          </a:solidFill>
        </p:grpSpPr>
        <p:sp>
          <p:nvSpPr>
            <p:cNvPr id="13"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54"/>
              <a:endParaRPr lang="en-US" sz="2333" dirty="0">
                <a:solidFill>
                  <a:prstClr val="white"/>
                </a:solidFill>
              </a:endParaRPr>
            </a:p>
          </p:txBody>
        </p:sp>
        <p:sp>
          <p:nvSpPr>
            <p:cNvPr id="14"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54"/>
              <a:endParaRPr lang="en-US" sz="2333" dirty="0">
                <a:solidFill>
                  <a:prstClr val="white"/>
                </a:solidFill>
              </a:endParaRPr>
            </a:p>
          </p:txBody>
        </p:sp>
        <p:sp>
          <p:nvSpPr>
            <p:cNvPr id="15"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54"/>
              <a:endParaRPr lang="en-US" sz="3000" dirty="0">
                <a:solidFill>
                  <a:prstClr val="white"/>
                </a:solidFill>
              </a:endParaRPr>
            </a:p>
          </p:txBody>
        </p:sp>
      </p:grpSp>
      <p:sp>
        <p:nvSpPr>
          <p:cNvPr id="10" name="Freeform 9"/>
          <p:cNvSpPr>
            <a:spLocks noEditPoints="1"/>
          </p:cNvSpPr>
          <p:nvPr userDrawn="1"/>
        </p:nvSpPr>
        <p:spPr bwMode="auto">
          <a:xfrm>
            <a:off x="148031" y="119456"/>
            <a:ext cx="539887" cy="394533"/>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chemeClr val="accent1">
              <a:lumMod val="50000"/>
            </a:schemeClr>
          </a:solidFill>
          <a:ln w="9525">
            <a:noFill/>
            <a:round/>
            <a:headEnd/>
            <a:tailEnd/>
          </a:ln>
        </p:spPr>
        <p:txBody>
          <a:bodyPr vert="horz" wrap="square" lIns="57151" tIns="28575" rIns="57151" bIns="28575" numCol="1" anchor="t" anchorCtr="0" compatLnSpc="1">
            <a:prstTxWarp prst="textNoShape">
              <a:avLst/>
            </a:prstTxWarp>
          </a:bodyPr>
          <a:lstStyle/>
          <a:p>
            <a:pPr defTabSz="457200"/>
            <a:endParaRPr lang="en-US" sz="1167" dirty="0">
              <a:solidFill>
                <a:srgbClr val="000000"/>
              </a:solidFill>
            </a:endParaRPr>
          </a:p>
        </p:txBody>
      </p:sp>
      <p:sp>
        <p:nvSpPr>
          <p:cNvPr id="24" name="Freeform 13"/>
          <p:cNvSpPr>
            <a:spLocks noEditPoints="1"/>
          </p:cNvSpPr>
          <p:nvPr userDrawn="1"/>
        </p:nvSpPr>
        <p:spPr bwMode="auto">
          <a:xfrm flipH="1">
            <a:off x="-2" y="6450724"/>
            <a:ext cx="1484588" cy="424601"/>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6000">
                <a:schemeClr val="accent1">
                  <a:lumMod val="5000"/>
                  <a:lumOff val="95000"/>
                  <a:alpha val="56000"/>
                </a:schemeClr>
              </a:gs>
              <a:gs pos="68000">
                <a:srgbClr val="D7D4CF"/>
              </a:gs>
            </a:gsLst>
            <a:lin ang="0" scaled="1"/>
            <a:tileRect/>
          </a:gradFill>
          <a:ln>
            <a:noFill/>
          </a:ln>
        </p:spPr>
        <p:txBody>
          <a:bodyPr vert="horz" wrap="square" lIns="76200" tIns="38100" rIns="76200" bIns="38100" numCol="1" anchor="t" anchorCtr="0" compatLnSpc="1">
            <a:prstTxWarp prst="textNoShape">
              <a:avLst/>
            </a:prstTxWarp>
          </a:bodyPr>
          <a:lstStyle/>
          <a:p>
            <a:pPr defTabSz="761962"/>
            <a:endParaRPr lang="en-US" sz="1556" dirty="0">
              <a:solidFill>
                <a:srgbClr val="000000"/>
              </a:solidFill>
            </a:endParaRPr>
          </a:p>
        </p:txBody>
      </p:sp>
      <p:grpSp>
        <p:nvGrpSpPr>
          <p:cNvPr id="6" name="Group 5"/>
          <p:cNvGrpSpPr/>
          <p:nvPr userDrawn="1"/>
        </p:nvGrpSpPr>
        <p:grpSpPr>
          <a:xfrm>
            <a:off x="10197631" y="2086211"/>
            <a:ext cx="1963196" cy="1482208"/>
            <a:chOff x="12263443" y="2471142"/>
            <a:chExt cx="2355835" cy="1778649"/>
          </a:xfrm>
        </p:grpSpPr>
        <p:pic>
          <p:nvPicPr>
            <p:cNvPr id="2056" name="Picture 8" descr="Related image"/>
            <p:cNvPicPr>
              <a:picLocks noChangeAspect="1" noChangeArrowheads="1"/>
            </p:cNvPicPr>
            <p:nvPr userDrawn="1"/>
          </p:nvPicPr>
          <p:blipFill>
            <a:blip r:embed="rId3" cstate="email">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12263443" y="2471142"/>
              <a:ext cx="2355835" cy="1752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12263443" y="4074318"/>
              <a:ext cx="258757" cy="1754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67" dirty="0">
                <a:solidFill>
                  <a:prstClr val="white"/>
                </a:solidFill>
              </a:endParaRPr>
            </a:p>
          </p:txBody>
        </p:sp>
      </p:grpSp>
      <p:grpSp>
        <p:nvGrpSpPr>
          <p:cNvPr id="7" name="Group 6"/>
          <p:cNvGrpSpPr/>
          <p:nvPr userDrawn="1"/>
        </p:nvGrpSpPr>
        <p:grpSpPr>
          <a:xfrm>
            <a:off x="10277271" y="6463795"/>
            <a:ext cx="1317088" cy="345804"/>
            <a:chOff x="12332724" y="7756554"/>
            <a:chExt cx="1580506" cy="414964"/>
          </a:xfrm>
        </p:grpSpPr>
        <p:pic>
          <p:nvPicPr>
            <p:cNvPr id="25" name="Picture 4" descr="Image result for cloud icon without background"/>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2332724" y="7756554"/>
              <a:ext cx="443153" cy="4046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microservices icon without background"/>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2888675" y="7770284"/>
              <a:ext cx="403408" cy="4012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userDrawn="1"/>
          </p:nvPicPr>
          <p:blipFill>
            <a:blip r:embed="rId7" cstate="email">
              <a:duotone>
                <a:prstClr val="black"/>
                <a:srgbClr val="00B050">
                  <a:tint val="45000"/>
                  <a:satMod val="400000"/>
                </a:srgbClr>
              </a:duotone>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3415074" y="7790520"/>
              <a:ext cx="498156" cy="360761"/>
            </a:xfrm>
            <a:prstGeom prst="rect">
              <a:avLst/>
            </a:prstGeom>
          </p:spPr>
        </p:pic>
      </p:grpSp>
      <p:sp>
        <p:nvSpPr>
          <p:cNvPr id="4" name="Rectangle 3"/>
          <p:cNvSpPr/>
          <p:nvPr userDrawn="1"/>
        </p:nvSpPr>
        <p:spPr>
          <a:xfrm>
            <a:off x="9859669" y="656156"/>
            <a:ext cx="2332331" cy="5370203"/>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67" dirty="0">
              <a:solidFill>
                <a:prstClr val="white"/>
              </a:solidFill>
            </a:endParaRPr>
          </a:p>
        </p:txBody>
      </p:sp>
    </p:spTree>
    <p:extLst>
      <p:ext uri="{BB962C8B-B14F-4D97-AF65-F5344CB8AC3E}">
        <p14:creationId xmlns:p14="http://schemas.microsoft.com/office/powerpoint/2010/main" val="17832533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11430003" y="6478588"/>
            <a:ext cx="761999" cy="379413"/>
          </a:xfrm>
          <a:prstGeom prst="rect">
            <a:avLst/>
          </a:prstGeom>
        </p:spPr>
        <p:txBody>
          <a:bodyPr/>
          <a:lstStyle>
            <a:lvl1pPr>
              <a:defRPr sz="1000"/>
            </a:lvl1pPr>
          </a:lstStyle>
          <a:p>
            <a:pPr defTabSz="457200"/>
            <a:fld id="{99C057A5-D98A-4994-A034-3C36EDD8DFC4}" type="slidenum">
              <a:rPr lang="en-US" smtClean="0">
                <a:solidFill>
                  <a:srgbClr val="000000"/>
                </a:solidFill>
              </a:rPr>
              <a:pPr defTabSz="457200"/>
              <a:t>‹#›</a:t>
            </a:fld>
            <a:endParaRPr lang="en-US" dirty="0">
              <a:solidFill>
                <a:srgbClr val="000000"/>
              </a:solidFill>
            </a:endParaRPr>
          </a:p>
        </p:txBody>
      </p:sp>
      <p:sp>
        <p:nvSpPr>
          <p:cNvPr id="6" name="Text Placeholder 5"/>
          <p:cNvSpPr>
            <a:spLocks noGrp="1"/>
          </p:cNvSpPr>
          <p:nvPr>
            <p:ph type="body" sz="quarter" idx="13" hasCustomPrompt="1"/>
          </p:nvPr>
        </p:nvSpPr>
        <p:spPr>
          <a:xfrm>
            <a:off x="1255488" y="573607"/>
            <a:ext cx="10936515" cy="373063"/>
          </a:xfrm>
          <a:prstGeom prst="rect">
            <a:avLst/>
          </a:prstGeom>
        </p:spPr>
        <p:txBody>
          <a:bodyPr lIns="380893" tIns="53325" rIns="53325" bIns="53325">
            <a:noAutofit/>
          </a:bodyPr>
          <a:lstStyle>
            <a:lvl1pPr marL="0" indent="0">
              <a:buNone/>
              <a:defRPr sz="2000">
                <a:latin typeface="Segoe UI Light" pitchFamily="34" charset="0"/>
              </a:defRPr>
            </a:lvl1pPr>
            <a:lvl2pPr marL="281745" indent="0">
              <a:buNone/>
              <a:defRPr/>
            </a:lvl2pPr>
            <a:lvl3pPr marL="588624" indent="0">
              <a:buNone/>
              <a:defRPr/>
            </a:lvl3pPr>
            <a:lvl4pPr marL="870368" indent="0">
              <a:buNone/>
              <a:defRPr/>
            </a:lvl4pPr>
            <a:lvl5pPr marL="1105816" indent="0">
              <a:buNone/>
              <a:defRPr/>
            </a:lvl5pPr>
          </a:lstStyle>
          <a:p>
            <a:pPr lvl="0"/>
            <a:r>
              <a:rPr lang="en-US" dirty="0"/>
              <a:t>Click to add subtitle</a:t>
            </a:r>
          </a:p>
        </p:txBody>
      </p:sp>
      <p:grpSp>
        <p:nvGrpSpPr>
          <p:cNvPr id="7" name="Group 6"/>
          <p:cNvGrpSpPr/>
          <p:nvPr/>
        </p:nvGrpSpPr>
        <p:grpSpPr>
          <a:xfrm>
            <a:off x="14532" y="6542869"/>
            <a:ext cx="9144000" cy="313459"/>
            <a:chOff x="-2982668" y="4849091"/>
            <a:chExt cx="9144000" cy="313459"/>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82668" y="5008588"/>
              <a:ext cx="9144000" cy="153962"/>
            </a:xfrm>
            <a:prstGeom prst="rect">
              <a:avLst/>
            </a:prstGeom>
          </p:spPr>
        </p:pic>
        <p:sp>
          <p:nvSpPr>
            <p:cNvPr id="10" name="Rectangle 9"/>
            <p:cNvSpPr/>
            <p:nvPr/>
          </p:nvSpPr>
          <p:spPr>
            <a:xfrm>
              <a:off x="2706915" y="4849091"/>
              <a:ext cx="3008086"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1000" dirty="0">
                  <a:solidFill>
                    <a:srgbClr val="0178C1"/>
                  </a:solidFill>
                  <a:latin typeface="Segoe UI" panose="020B0502040204020203" pitchFamily="34" charset="0"/>
                  <a:cs typeface="Segoe UI" panose="020B0502040204020203" pitchFamily="34" charset="0"/>
                </a:rPr>
                <a:t>TCS Confidential  |  Copyright © 2016</a:t>
              </a:r>
            </a:p>
          </p:txBody>
        </p:sp>
      </p:gr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8926" y="6625641"/>
            <a:ext cx="2651303" cy="129089"/>
          </a:xfrm>
          <a:prstGeom prst="rect">
            <a:avLst/>
          </a:prstGeom>
        </p:spPr>
      </p:pic>
    </p:spTree>
    <p:extLst>
      <p:ext uri="{BB962C8B-B14F-4D97-AF65-F5344CB8AC3E}">
        <p14:creationId xmlns:p14="http://schemas.microsoft.com/office/powerpoint/2010/main" val="128861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424735828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31430927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52756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7213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8"/>
        <p:cNvGrpSpPr/>
        <p:nvPr/>
      </p:nvGrpSpPr>
      <p:grpSpPr>
        <a:xfrm>
          <a:off x="0" y="0"/>
          <a:ext cx="0" cy="0"/>
          <a:chOff x="0" y="0"/>
          <a:chExt cx="0" cy="0"/>
        </a:xfrm>
      </p:grpSpPr>
      <p:sp>
        <p:nvSpPr>
          <p:cNvPr id="13" name="Shape 13"/>
          <p:cNvSpPr/>
          <p:nvPr/>
        </p:nvSpPr>
        <p:spPr>
          <a:xfrm>
            <a:off x="0" y="6586388"/>
            <a:ext cx="12192000" cy="271712"/>
          </a:xfrm>
          <a:prstGeom prst="rect">
            <a:avLst/>
          </a:prstGeom>
          <a:solidFill>
            <a:srgbClr val="FEF6EB"/>
          </a:solidFill>
          <a:ln>
            <a:noFill/>
          </a:ln>
        </p:spPr>
        <p:txBody>
          <a:bodyPr spcFirstLastPara="1" wrap="square" lIns="121868" tIns="121868" rIns="121868" bIns="121868" anchor="ctr" anchorCtr="0">
            <a:noAutofit/>
          </a:bodyPr>
          <a:lstStyle/>
          <a:p>
            <a:pPr defTabSz="457200"/>
            <a:endParaRPr sz="2487" dirty="0">
              <a:solidFill>
                <a:srgbClr val="000000"/>
              </a:solidFill>
            </a:endParaRPr>
          </a:p>
        </p:txBody>
      </p:sp>
      <p:sp>
        <p:nvSpPr>
          <p:cNvPr id="9" name="Shape 9"/>
          <p:cNvSpPr/>
          <p:nvPr/>
        </p:nvSpPr>
        <p:spPr>
          <a:xfrm>
            <a:off x="0" y="6361042"/>
            <a:ext cx="12192000" cy="164031"/>
          </a:xfrm>
          <a:prstGeom prst="rect">
            <a:avLst/>
          </a:prstGeom>
          <a:solidFill>
            <a:srgbClr val="11B5B7"/>
          </a:solidFill>
          <a:ln>
            <a:noFill/>
          </a:ln>
        </p:spPr>
        <p:txBody>
          <a:bodyPr spcFirstLastPara="1" wrap="square" lIns="121868" tIns="121868" rIns="121868" bIns="121868" anchor="ctr" anchorCtr="0">
            <a:noAutofit/>
          </a:bodyPr>
          <a:lstStyle/>
          <a:p>
            <a:pPr defTabSz="457200"/>
            <a:endParaRPr sz="2487" dirty="0">
              <a:solidFill>
                <a:srgbClr val="000000"/>
              </a:solidFill>
            </a:endParaRPr>
          </a:p>
        </p:txBody>
      </p:sp>
      <p:sp>
        <p:nvSpPr>
          <p:cNvPr id="10" name="Shape 10"/>
          <p:cNvSpPr/>
          <p:nvPr/>
        </p:nvSpPr>
        <p:spPr>
          <a:xfrm>
            <a:off x="0" y="0"/>
            <a:ext cx="12192000" cy="777923"/>
          </a:xfrm>
          <a:prstGeom prst="rect">
            <a:avLst/>
          </a:prstGeom>
          <a:solidFill>
            <a:srgbClr val="004489"/>
          </a:solidFill>
          <a:ln>
            <a:noFill/>
          </a:ln>
        </p:spPr>
        <p:txBody>
          <a:bodyPr spcFirstLastPara="1" wrap="square" lIns="121868" tIns="121868" rIns="121868" bIns="121868" anchor="ctr" anchorCtr="0">
            <a:noAutofit/>
          </a:bodyPr>
          <a:lstStyle/>
          <a:p>
            <a:pPr defTabSz="457200"/>
            <a:endParaRPr sz="2487" dirty="0">
              <a:solidFill>
                <a:srgbClr val="114454"/>
              </a:solidFill>
            </a:endParaRPr>
          </a:p>
        </p:txBody>
      </p:sp>
      <p:sp>
        <p:nvSpPr>
          <p:cNvPr id="12" name="Shape 12"/>
          <p:cNvSpPr/>
          <p:nvPr/>
        </p:nvSpPr>
        <p:spPr>
          <a:xfrm>
            <a:off x="0" y="6525072"/>
            <a:ext cx="12192000" cy="61317"/>
          </a:xfrm>
          <a:prstGeom prst="rect">
            <a:avLst/>
          </a:prstGeom>
          <a:solidFill>
            <a:srgbClr val="87C874"/>
          </a:solidFill>
          <a:ln>
            <a:noFill/>
          </a:ln>
        </p:spPr>
        <p:txBody>
          <a:bodyPr spcFirstLastPara="1" wrap="square" lIns="121868" tIns="121868" rIns="121868" bIns="121868" anchor="ctr" anchorCtr="0">
            <a:noAutofit/>
          </a:bodyPr>
          <a:lstStyle/>
          <a:p>
            <a:pPr defTabSz="457200"/>
            <a:endParaRPr sz="2487" dirty="0">
              <a:solidFill>
                <a:srgbClr val="000000"/>
              </a:solidFill>
            </a:endParaRPr>
          </a:p>
        </p:txBody>
      </p:sp>
      <p:pic>
        <p:nvPicPr>
          <p:cNvPr id="16" name="Picture 10" descr="Image result for tata consultancy services logo"/>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66507"/>
          <a:stretch/>
        </p:blipFill>
        <p:spPr bwMode="auto">
          <a:xfrm>
            <a:off x="9540912" y="6556862"/>
            <a:ext cx="2652201" cy="302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0589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4369666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3"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TCS-Tyson Foods Confidential</a:t>
            </a:r>
          </a:p>
        </p:txBody>
      </p:sp>
    </p:spTree>
    <p:extLst>
      <p:ext uri="{BB962C8B-B14F-4D97-AF65-F5344CB8AC3E}">
        <p14:creationId xmlns:p14="http://schemas.microsoft.com/office/powerpoint/2010/main" val="36636509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3" name="Text Placeholder 5"/>
          <p:cNvSpPr>
            <a:spLocks noGrp="1"/>
          </p:cNvSpPr>
          <p:nvPr>
            <p:ph type="body" sz="quarter" idx="10" hasCustomPrompt="1"/>
          </p:nvPr>
        </p:nvSpPr>
        <p:spPr>
          <a:xfrm>
            <a:off x="6306952" y="6518754"/>
            <a:ext cx="3751448"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a:t>TCS-Tyson Foods Confidential</a:t>
            </a:r>
          </a:p>
        </p:txBody>
      </p:sp>
    </p:spTree>
    <p:extLst>
      <p:ext uri="{BB962C8B-B14F-4D97-AF65-F5344CB8AC3E}">
        <p14:creationId xmlns:p14="http://schemas.microsoft.com/office/powerpoint/2010/main" val="42831745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5" name="Text Placeholder 4"/>
          <p:cNvSpPr>
            <a:spLocks noGrp="1"/>
          </p:cNvSpPr>
          <p:nvPr>
            <p:ph type="body" sz="quarter" idx="14" hasCustomPrompt="1"/>
          </p:nvPr>
        </p:nvSpPr>
        <p:spPr>
          <a:xfrm>
            <a:off x="6146800" y="6525892"/>
            <a:ext cx="3048000" cy="223520"/>
          </a:xfrm>
        </p:spPr>
        <p:txBody>
          <a:bodyPr wrap="none">
            <a:noAutofit/>
          </a:bodyPr>
          <a:lstStyle>
            <a:lvl1pPr marL="0" indent="0" algn="r">
              <a:buNone/>
              <a:defRPr sz="1067">
                <a:solidFill>
                  <a:schemeClr val="bg1">
                    <a:lumMod val="50000"/>
                  </a:schemeClr>
                </a:solidFill>
                <a:latin typeface="+mj-lt"/>
              </a:defRPr>
            </a:lvl1pPr>
          </a:lstStyle>
          <a:p>
            <a:pPr lvl="0"/>
            <a:r>
              <a:rPr lang="en-US" dirty="0"/>
              <a:t>Click to add Information Classification</a:t>
            </a:r>
          </a:p>
        </p:txBody>
      </p:sp>
      <p:sp>
        <p:nvSpPr>
          <p:cNvPr id="7" name="Text Placeholder 2"/>
          <p:cNvSpPr>
            <a:spLocks noGrp="1"/>
          </p:cNvSpPr>
          <p:nvPr>
            <p:ph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Tree>
    <p:extLst>
      <p:ext uri="{BB962C8B-B14F-4D97-AF65-F5344CB8AC3E}">
        <p14:creationId xmlns:p14="http://schemas.microsoft.com/office/powerpoint/2010/main" val="17933919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userDrawn="1">
  <p:cSld name="1_Title">
    <p:spTree>
      <p:nvGrpSpPr>
        <p:cNvPr id="1" name="Shape 8"/>
        <p:cNvGrpSpPr/>
        <p:nvPr/>
      </p:nvGrpSpPr>
      <p:grpSpPr>
        <a:xfrm>
          <a:off x="0" y="0"/>
          <a:ext cx="0" cy="0"/>
          <a:chOff x="0" y="0"/>
          <a:chExt cx="0" cy="0"/>
        </a:xfrm>
      </p:grpSpPr>
      <p:sp>
        <p:nvSpPr>
          <p:cNvPr id="13" name="Title Placeholder 1">
            <a:extLst>
              <a:ext uri="{FF2B5EF4-FFF2-40B4-BE49-F238E27FC236}">
                <a16:creationId xmlns:a16="http://schemas.microsoft.com/office/drawing/2014/main" xmlns="" id="{40F85D75-5C9A-4DDE-BDBC-54A76407FBEE}"/>
              </a:ext>
            </a:extLst>
          </p:cNvPr>
          <p:cNvSpPr>
            <a:spLocks noGrp="1"/>
          </p:cNvSpPr>
          <p:nvPr>
            <p:ph type="title"/>
          </p:nvPr>
        </p:nvSpPr>
        <p:spPr>
          <a:xfrm>
            <a:off x="27893" y="97614"/>
            <a:ext cx="6246411" cy="481985"/>
          </a:xfrm>
          <a:prstGeom prst="rect">
            <a:avLst/>
          </a:prstGeom>
        </p:spPr>
        <p:txBody>
          <a:bodyPr vert="horz" wrap="square" lIns="68580" tIns="34290" rIns="68580" bIns="34290" rtlCol="0" anchor="ctr">
            <a:normAutofit/>
          </a:bodyPr>
          <a:lstStyle/>
          <a:p>
            <a:r>
              <a:rPr lang="en-US" dirty="0"/>
              <a:t>Click to edit Master title style</a:t>
            </a:r>
          </a:p>
        </p:txBody>
      </p:sp>
      <p:sp>
        <p:nvSpPr>
          <p:cNvPr id="14" name="Slide Number Placeholder 2">
            <a:extLst>
              <a:ext uri="{FF2B5EF4-FFF2-40B4-BE49-F238E27FC236}">
                <a16:creationId xmlns:a16="http://schemas.microsoft.com/office/drawing/2014/main" xmlns="" id="{16F8E104-5EA6-4BBB-A92C-15E435C2692F}"/>
              </a:ext>
            </a:extLst>
          </p:cNvPr>
          <p:cNvSpPr txBox="1">
            <a:spLocks/>
          </p:cNvSpPr>
          <p:nvPr userDrawn="1"/>
        </p:nvSpPr>
        <p:spPr>
          <a:xfrm>
            <a:off x="5893387" y="6560056"/>
            <a:ext cx="405227"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400" b="0" i="0" u="none" strike="noStrike" cap="none">
                <a:solidFill>
                  <a:srgbClr val="0F285E"/>
                </a:solidFill>
                <a:latin typeface="Segoe UI" panose="020B0502040204020203" pitchFamily="34" charset="0"/>
                <a:ea typeface="Arial"/>
                <a:cs typeface="Segoe UI" panose="020B0502040204020203" pitchFamily="34" charset="0"/>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a:lstStyle>
          <a:p>
            <a:pPr defTabSz="457200"/>
            <a:fld id="{07A6884A-7410-422D-B7A0-DBFEAF86A3B2}" type="slidenum">
              <a:rPr lang="en-US" sz="1000" smtClean="0"/>
              <a:pPr defTabSz="457200"/>
              <a:t>‹#›</a:t>
            </a:fld>
            <a:endParaRPr lang="en-US" sz="1000" dirty="0"/>
          </a:p>
        </p:txBody>
      </p:sp>
    </p:spTree>
    <p:extLst>
      <p:ext uri="{BB962C8B-B14F-4D97-AF65-F5344CB8AC3E}">
        <p14:creationId xmlns:p14="http://schemas.microsoft.com/office/powerpoint/2010/main" val="150207754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349" y="60741"/>
            <a:ext cx="11348852" cy="642647"/>
          </a:xfrm>
          <a:prstGeom prst="rect">
            <a:avLst/>
          </a:prstGeom>
        </p:spPr>
        <p:txBody>
          <a:bodyPr wrap="square">
            <a:normAutofit/>
          </a:bodyPr>
          <a:lstStyle/>
          <a:p>
            <a:r>
              <a:rPr lang="en-US"/>
              <a:t>Click to edit Master title style</a:t>
            </a:r>
            <a:endParaRPr lang="en-US" dirty="0"/>
          </a:p>
        </p:txBody>
      </p:sp>
    </p:spTree>
    <p:extLst>
      <p:ext uri="{BB962C8B-B14F-4D97-AF65-F5344CB8AC3E}">
        <p14:creationId xmlns:p14="http://schemas.microsoft.com/office/powerpoint/2010/main" val="2474770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41629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CD9571C-C7AD-4A5C-A65A-5FFC8D45BCB0}" type="datetimeFigureOut">
              <a:rPr lang="en-US">
                <a:solidFill>
                  <a:prstClr val="black">
                    <a:tint val="75000"/>
                  </a:prstClr>
                </a:solidFill>
              </a:rPr>
              <a:pPr/>
              <a:t>6/18/2019</a:t>
            </a:fld>
            <a:endParaRPr lang="en-US">
              <a:solidFill>
                <a:prstClr val="black">
                  <a:tint val="75000"/>
                </a:prstClr>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AB8FA86-9F10-48CF-903F-B72ED32439C7}"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7974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228567" y="6400802"/>
            <a:ext cx="1449767" cy="276228"/>
          </a:xfrm>
          <a:prstGeom prst="rect">
            <a:avLst/>
          </a:prstGeom>
        </p:spPr>
        <p:txBody>
          <a:bodyPr/>
          <a:lstStyle/>
          <a:p>
            <a:fld id="{03F41C87-7AD9-4845-A077-840E4A0F3F06}" type="datetimeFigureOut">
              <a:rPr lang="en-US">
                <a:solidFill>
                  <a:srgbClr val="000000"/>
                </a:solidFill>
              </a:rPr>
              <a:pPr/>
              <a:t>6/18/2019</a:t>
            </a:fld>
            <a:endParaRPr dirty="0">
              <a:solidFill>
                <a:srgbClr val="000000"/>
              </a:solidFill>
            </a:endParaRPr>
          </a:p>
        </p:txBody>
      </p:sp>
      <p:sp>
        <p:nvSpPr>
          <p:cNvPr id="5" name="Footer Placeholder 4"/>
          <p:cNvSpPr>
            <a:spLocks noGrp="1"/>
          </p:cNvSpPr>
          <p:nvPr>
            <p:ph type="ftr" sz="quarter" idx="11"/>
          </p:nvPr>
        </p:nvSpPr>
        <p:spPr>
          <a:xfrm>
            <a:off x="1522809" y="6400802"/>
            <a:ext cx="6554907" cy="276228"/>
          </a:xfrm>
          <a:prstGeom prst="rect">
            <a:avLst/>
          </a:prstGeom>
        </p:spPr>
        <p:txBody>
          <a:bodyPr/>
          <a:lstStyle/>
          <a:p>
            <a:endParaRPr dirty="0">
              <a:solidFill>
                <a:srgbClr val="000000"/>
              </a:solidFill>
            </a:endParaRPr>
          </a:p>
        </p:txBody>
      </p:sp>
      <p:sp>
        <p:nvSpPr>
          <p:cNvPr id="6" name="Slide Number Placeholder 5"/>
          <p:cNvSpPr>
            <a:spLocks noGrp="1"/>
          </p:cNvSpPr>
          <p:nvPr>
            <p:ph type="sldNum" sz="quarter" idx="12"/>
          </p:nvPr>
        </p:nvSpPr>
        <p:spPr>
          <a:xfrm>
            <a:off x="9830771" y="6400802"/>
            <a:ext cx="838420" cy="276228"/>
          </a:xfrm>
          <a:prstGeom prst="rect">
            <a:avLst/>
          </a:prstGeom>
        </p:spPr>
        <p:txBody>
          <a:bodyPr/>
          <a:lstStyle/>
          <a:p>
            <a:fld id="{2A013F82-EE5E-44EE-A61D-E31C6657F26F}" type="slidenum">
              <a:rPr>
                <a:solidFill>
                  <a:srgbClr val="000000"/>
                </a:solidFill>
              </a:rPr>
              <a:pPr/>
              <a:t>‹#›</a:t>
            </a:fld>
            <a:endParaRPr dirty="0">
              <a:solidFill>
                <a:srgbClr val="000000"/>
              </a:solidFill>
            </a:endParaRPr>
          </a:p>
        </p:txBody>
      </p:sp>
    </p:spTree>
    <p:extLst>
      <p:ext uri="{BB962C8B-B14F-4D97-AF65-F5344CB8AC3E}">
        <p14:creationId xmlns:p14="http://schemas.microsoft.com/office/powerpoint/2010/main" val="110834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228567" y="6400802"/>
            <a:ext cx="1449767" cy="276228"/>
          </a:xfrm>
          <a:prstGeom prst="rect">
            <a:avLst/>
          </a:prstGeom>
        </p:spPr>
        <p:txBody>
          <a:bodyPr/>
          <a:lstStyle/>
          <a:p>
            <a:fld id="{03F41C87-7AD9-4845-A077-840E4A0F3F06}" type="datetimeFigureOut">
              <a:rPr lang="en-US">
                <a:solidFill>
                  <a:srgbClr val="000000"/>
                </a:solidFill>
              </a:rPr>
              <a:pPr/>
              <a:t>6/18/2019</a:t>
            </a:fld>
            <a:endParaRPr dirty="0">
              <a:solidFill>
                <a:srgbClr val="000000"/>
              </a:solidFill>
            </a:endParaRPr>
          </a:p>
        </p:txBody>
      </p:sp>
      <p:sp>
        <p:nvSpPr>
          <p:cNvPr id="5" name="Footer Placeholder 4"/>
          <p:cNvSpPr>
            <a:spLocks noGrp="1"/>
          </p:cNvSpPr>
          <p:nvPr>
            <p:ph type="ftr" sz="quarter" idx="11"/>
          </p:nvPr>
        </p:nvSpPr>
        <p:spPr>
          <a:xfrm>
            <a:off x="1522809" y="6400802"/>
            <a:ext cx="6554907" cy="276228"/>
          </a:xfrm>
          <a:prstGeom prst="rect">
            <a:avLst/>
          </a:prstGeom>
        </p:spPr>
        <p:txBody>
          <a:bodyPr/>
          <a:lstStyle/>
          <a:p>
            <a:endParaRPr dirty="0">
              <a:solidFill>
                <a:srgbClr val="000000"/>
              </a:solidFill>
            </a:endParaRPr>
          </a:p>
        </p:txBody>
      </p:sp>
      <p:sp>
        <p:nvSpPr>
          <p:cNvPr id="6" name="Slide Number Placeholder 5"/>
          <p:cNvSpPr>
            <a:spLocks noGrp="1"/>
          </p:cNvSpPr>
          <p:nvPr>
            <p:ph type="sldNum" sz="quarter" idx="12"/>
          </p:nvPr>
        </p:nvSpPr>
        <p:spPr>
          <a:xfrm>
            <a:off x="9830771" y="6400802"/>
            <a:ext cx="838420" cy="276228"/>
          </a:xfrm>
          <a:prstGeom prst="rect">
            <a:avLst/>
          </a:prstGeom>
        </p:spPr>
        <p:txBody>
          <a:bodyPr/>
          <a:lstStyle/>
          <a:p>
            <a:fld id="{2A013F82-EE5E-44EE-A61D-E31C6657F26F}" type="slidenum">
              <a:rPr>
                <a:solidFill>
                  <a:srgbClr val="000000"/>
                </a:solidFill>
              </a:rPr>
              <a:pPr/>
              <a:t>‹#›</a:t>
            </a:fld>
            <a:endParaRPr dirty="0">
              <a:solidFill>
                <a:srgbClr val="000000"/>
              </a:solidFill>
            </a:endParaRPr>
          </a:p>
        </p:txBody>
      </p:sp>
    </p:spTree>
    <p:extLst>
      <p:ext uri="{BB962C8B-B14F-4D97-AF65-F5344CB8AC3E}">
        <p14:creationId xmlns:p14="http://schemas.microsoft.com/office/powerpoint/2010/main" val="10871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228567" y="6400802"/>
            <a:ext cx="1449767" cy="276228"/>
          </a:xfrm>
          <a:prstGeom prst="rect">
            <a:avLst/>
          </a:prstGeom>
        </p:spPr>
        <p:txBody>
          <a:bodyPr/>
          <a:lstStyle/>
          <a:p>
            <a:fld id="{03F41C87-7AD9-4845-A077-840E4A0F3F06}" type="datetimeFigureOut">
              <a:rPr lang="en-US">
                <a:solidFill>
                  <a:srgbClr val="000000"/>
                </a:solidFill>
              </a:rPr>
              <a:pPr/>
              <a:t>6/18/2019</a:t>
            </a:fld>
            <a:endParaRPr dirty="0">
              <a:solidFill>
                <a:srgbClr val="000000"/>
              </a:solidFill>
            </a:endParaRPr>
          </a:p>
        </p:txBody>
      </p:sp>
      <p:sp>
        <p:nvSpPr>
          <p:cNvPr id="5" name="Footer Placeholder 4"/>
          <p:cNvSpPr>
            <a:spLocks noGrp="1"/>
          </p:cNvSpPr>
          <p:nvPr>
            <p:ph type="ftr" sz="quarter" idx="11"/>
          </p:nvPr>
        </p:nvSpPr>
        <p:spPr>
          <a:xfrm>
            <a:off x="1522809" y="6400802"/>
            <a:ext cx="6554907" cy="276228"/>
          </a:xfrm>
          <a:prstGeom prst="rect">
            <a:avLst/>
          </a:prstGeom>
        </p:spPr>
        <p:txBody>
          <a:bodyPr/>
          <a:lstStyle/>
          <a:p>
            <a:endParaRPr dirty="0">
              <a:solidFill>
                <a:srgbClr val="000000"/>
              </a:solidFill>
            </a:endParaRPr>
          </a:p>
        </p:txBody>
      </p:sp>
      <p:sp>
        <p:nvSpPr>
          <p:cNvPr id="6" name="Slide Number Placeholder 5"/>
          <p:cNvSpPr>
            <a:spLocks noGrp="1"/>
          </p:cNvSpPr>
          <p:nvPr>
            <p:ph type="sldNum" sz="quarter" idx="12"/>
          </p:nvPr>
        </p:nvSpPr>
        <p:spPr>
          <a:xfrm>
            <a:off x="9830771" y="6400802"/>
            <a:ext cx="838420" cy="276228"/>
          </a:xfrm>
          <a:prstGeom prst="rect">
            <a:avLst/>
          </a:prstGeom>
        </p:spPr>
        <p:txBody>
          <a:bodyPr/>
          <a:lstStyle/>
          <a:p>
            <a:fld id="{2A013F82-EE5E-44EE-A61D-E31C6657F26F}" type="slidenum">
              <a:rPr>
                <a:solidFill>
                  <a:srgbClr val="000000"/>
                </a:solidFill>
              </a:rPr>
              <a:pPr/>
              <a:t>‹#›</a:t>
            </a:fld>
            <a:endParaRPr dirty="0">
              <a:solidFill>
                <a:srgbClr val="000000"/>
              </a:solidFill>
            </a:endParaRPr>
          </a:p>
        </p:txBody>
      </p:sp>
    </p:spTree>
    <p:extLst>
      <p:ext uri="{BB962C8B-B14F-4D97-AF65-F5344CB8AC3E}">
        <p14:creationId xmlns:p14="http://schemas.microsoft.com/office/powerpoint/2010/main" val="289812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228567" y="6400802"/>
            <a:ext cx="1449767" cy="276228"/>
          </a:xfrm>
          <a:prstGeom prst="rect">
            <a:avLst/>
          </a:prstGeom>
        </p:spPr>
        <p:txBody>
          <a:bodyPr/>
          <a:lstStyle/>
          <a:p>
            <a:fld id="{03F41C87-7AD9-4845-A077-840E4A0F3F06}" type="datetimeFigureOut">
              <a:rPr lang="en-US">
                <a:solidFill>
                  <a:srgbClr val="000000"/>
                </a:solidFill>
              </a:rPr>
              <a:pPr/>
              <a:t>6/18/2019</a:t>
            </a:fld>
            <a:endParaRPr dirty="0">
              <a:solidFill>
                <a:srgbClr val="000000"/>
              </a:solidFill>
            </a:endParaRPr>
          </a:p>
        </p:txBody>
      </p:sp>
      <p:sp>
        <p:nvSpPr>
          <p:cNvPr id="5" name="Footer Placeholder 4"/>
          <p:cNvSpPr>
            <a:spLocks noGrp="1"/>
          </p:cNvSpPr>
          <p:nvPr>
            <p:ph type="ftr" sz="quarter" idx="11"/>
          </p:nvPr>
        </p:nvSpPr>
        <p:spPr>
          <a:xfrm>
            <a:off x="1522809" y="6400802"/>
            <a:ext cx="6554907" cy="276228"/>
          </a:xfrm>
          <a:prstGeom prst="rect">
            <a:avLst/>
          </a:prstGeom>
        </p:spPr>
        <p:txBody>
          <a:bodyPr/>
          <a:lstStyle/>
          <a:p>
            <a:endParaRPr dirty="0">
              <a:solidFill>
                <a:srgbClr val="000000"/>
              </a:solidFill>
            </a:endParaRPr>
          </a:p>
        </p:txBody>
      </p:sp>
      <p:sp>
        <p:nvSpPr>
          <p:cNvPr id="6" name="Slide Number Placeholder 5"/>
          <p:cNvSpPr>
            <a:spLocks noGrp="1"/>
          </p:cNvSpPr>
          <p:nvPr>
            <p:ph type="sldNum" sz="quarter" idx="12"/>
          </p:nvPr>
        </p:nvSpPr>
        <p:spPr>
          <a:xfrm>
            <a:off x="9830771" y="6400802"/>
            <a:ext cx="838420" cy="276228"/>
          </a:xfrm>
          <a:prstGeom prst="rect">
            <a:avLst/>
          </a:prstGeom>
        </p:spPr>
        <p:txBody>
          <a:bodyPr/>
          <a:lstStyle/>
          <a:p>
            <a:fld id="{2A013F82-EE5E-44EE-A61D-E31C6657F26F}" type="slidenum">
              <a:rPr>
                <a:solidFill>
                  <a:srgbClr val="000000"/>
                </a:solidFill>
              </a:rPr>
              <a:pPr/>
              <a:t>‹#›</a:t>
            </a:fld>
            <a:endParaRPr dirty="0">
              <a:solidFill>
                <a:srgbClr val="000000"/>
              </a:solidFill>
            </a:endParaRPr>
          </a:p>
        </p:txBody>
      </p:sp>
    </p:spTree>
    <p:extLst>
      <p:ext uri="{BB962C8B-B14F-4D97-AF65-F5344CB8AC3E}">
        <p14:creationId xmlns:p14="http://schemas.microsoft.com/office/powerpoint/2010/main" val="207701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40318" y="99219"/>
            <a:ext cx="10057844" cy="487362"/>
          </a:xfrm>
          <a:prstGeom prst="rect">
            <a:avLst/>
          </a:prstGeom>
        </p:spPr>
        <p:txBody>
          <a:bodyPr>
            <a:noAutofit/>
          </a:bodyPr>
          <a:lstStyle/>
          <a:p>
            <a:r>
              <a:rPr lang="en-US" smtClean="0"/>
              <a:t>Click to edit Master title style</a:t>
            </a:r>
            <a:endParaRPr lang="en-US"/>
          </a:p>
        </p:txBody>
      </p:sp>
    </p:spTree>
    <p:extLst>
      <p:ext uri="{BB962C8B-B14F-4D97-AF65-F5344CB8AC3E}">
        <p14:creationId xmlns:p14="http://schemas.microsoft.com/office/powerpoint/2010/main" val="536881213"/>
      </p:ext>
    </p:extLst>
  </p:cSld>
  <p:clrMapOvr>
    <a:masterClrMapping/>
  </p:clrMapOvr>
  <p:transition spd="med">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with Date Format">
    <p:bg>
      <p:bgPr>
        <a:solidFill>
          <a:srgbClr val="7156A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005" y="2080611"/>
            <a:ext cx="9542777" cy="530352"/>
          </a:xfrm>
        </p:spPr>
        <p:txBody>
          <a:bodyPr>
            <a:noAutofit/>
          </a:bodyPr>
          <a:lstStyle>
            <a:lvl1pPr algn="l">
              <a:defRPr sz="3066">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08005" y="2675800"/>
            <a:ext cx="9542777" cy="457200"/>
          </a:xfrm>
        </p:spPr>
        <p:txBody>
          <a:bodyPr>
            <a:noAutofit/>
          </a:bodyPr>
          <a:lstStyle>
            <a:lvl1pPr marL="0" indent="0" algn="l">
              <a:buNone/>
              <a:defRPr sz="2399">
                <a:solidFill>
                  <a:schemeClr val="bg1"/>
                </a:solidFill>
                <a:latin typeface="+mj-lt"/>
              </a:defRPr>
            </a:lvl1pPr>
            <a:lvl2pPr marL="457052" indent="0" algn="ctr">
              <a:buNone/>
              <a:defRPr>
                <a:solidFill>
                  <a:schemeClr val="tx1">
                    <a:tint val="75000"/>
                  </a:schemeClr>
                </a:solidFill>
              </a:defRPr>
            </a:lvl2pPr>
            <a:lvl3pPr marL="914103" indent="0" algn="ctr">
              <a:buNone/>
              <a:defRPr>
                <a:solidFill>
                  <a:schemeClr val="tx1">
                    <a:tint val="75000"/>
                  </a:schemeClr>
                </a:solidFill>
              </a:defRPr>
            </a:lvl3pPr>
            <a:lvl4pPr marL="1371155" indent="0" algn="ctr">
              <a:buNone/>
              <a:defRPr>
                <a:solidFill>
                  <a:schemeClr val="tx1">
                    <a:tint val="75000"/>
                  </a:schemeClr>
                </a:solidFill>
              </a:defRPr>
            </a:lvl4pPr>
            <a:lvl5pPr marL="1828205" indent="0" algn="ctr">
              <a:buNone/>
              <a:defRPr>
                <a:solidFill>
                  <a:schemeClr val="tx1">
                    <a:tint val="75000"/>
                  </a:schemeClr>
                </a:solidFill>
              </a:defRPr>
            </a:lvl5pPr>
            <a:lvl6pPr marL="2285257" indent="0" algn="ctr">
              <a:buNone/>
              <a:defRPr>
                <a:solidFill>
                  <a:schemeClr val="tx1">
                    <a:tint val="75000"/>
                  </a:schemeClr>
                </a:solidFill>
              </a:defRPr>
            </a:lvl6pPr>
            <a:lvl7pPr marL="2742308" indent="0" algn="ctr">
              <a:buNone/>
              <a:defRPr>
                <a:solidFill>
                  <a:schemeClr val="tx1">
                    <a:tint val="75000"/>
                  </a:schemeClr>
                </a:solidFill>
              </a:defRPr>
            </a:lvl7pPr>
            <a:lvl8pPr marL="3199360" indent="0" algn="ctr">
              <a:buNone/>
              <a:defRPr>
                <a:solidFill>
                  <a:schemeClr val="tx1">
                    <a:tint val="75000"/>
                  </a:schemeClr>
                </a:solidFill>
              </a:defRPr>
            </a:lvl8pPr>
            <a:lvl9pPr marL="3656412" indent="0" algn="ctr">
              <a:buNone/>
              <a:defRPr>
                <a:solidFill>
                  <a:schemeClr val="tx1">
                    <a:tint val="75000"/>
                  </a:schemeClr>
                </a:solidFill>
              </a:defRPr>
            </a:lvl9pPr>
          </a:lstStyle>
          <a:p>
            <a:r>
              <a:rPr lang="en-US"/>
              <a:t>Click to edit Master subtitle style</a:t>
            </a:r>
            <a:endParaRPr lang="en-US" dirty="0"/>
          </a:p>
        </p:txBody>
      </p:sp>
      <p:sp>
        <p:nvSpPr>
          <p:cNvPr id="17" name="Rectangle 16"/>
          <p:cNvSpPr/>
          <p:nvPr/>
        </p:nvSpPr>
        <p:spPr>
          <a:xfrm>
            <a:off x="1" y="0"/>
            <a:ext cx="12192000" cy="1168400"/>
          </a:xfrm>
          <a:prstGeom prst="rect">
            <a:avLst/>
          </a:prstGeom>
          <a:solidFill>
            <a:srgbClr val="7156A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4"/>
            <a:endParaRPr lang="en-US" sz="2399">
              <a:solidFill>
                <a:prstClr val="white"/>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2000" cy="1247648"/>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84813"/>
            <a:ext cx="12192000" cy="773189"/>
          </a:xfrm>
          <a:prstGeom prst="rect">
            <a:avLst/>
          </a:prstGeom>
        </p:spPr>
      </p:pic>
      <p:sp>
        <p:nvSpPr>
          <p:cNvPr id="24" name="Text Placeholder 5"/>
          <p:cNvSpPr>
            <a:spLocks noGrp="1"/>
          </p:cNvSpPr>
          <p:nvPr>
            <p:ph type="body" sz="quarter" idx="11" hasCustomPrompt="1"/>
          </p:nvPr>
        </p:nvSpPr>
        <p:spPr>
          <a:xfrm>
            <a:off x="532862" y="5955903"/>
            <a:ext cx="2475555" cy="402347"/>
          </a:xfrm>
        </p:spPr>
        <p:txBody>
          <a:bodyPr>
            <a:noAutofit/>
          </a:bodyPr>
          <a:lstStyle>
            <a:lvl1pPr marL="0" indent="0">
              <a:buNone/>
              <a:defRPr sz="1866">
                <a:solidFill>
                  <a:schemeClr val="bg1"/>
                </a:solidFill>
                <a:latin typeface="+mj-lt"/>
              </a:defRPr>
            </a:lvl1pPr>
          </a:lstStyle>
          <a:p>
            <a:pPr lvl="0"/>
            <a:r>
              <a:rPr lang="en-US" dirty="0"/>
              <a:t>Insert Date</a:t>
            </a:r>
          </a:p>
        </p:txBody>
      </p:sp>
      <p:sp>
        <p:nvSpPr>
          <p:cNvPr id="25" name="TextBox 24"/>
          <p:cNvSpPr txBox="1"/>
          <p:nvPr/>
        </p:nvSpPr>
        <p:spPr>
          <a:xfrm>
            <a:off x="9264978" y="6460473"/>
            <a:ext cx="2723823" cy="235898"/>
          </a:xfrm>
          <a:prstGeom prst="rect">
            <a:avLst/>
          </a:prstGeom>
          <a:noFill/>
        </p:spPr>
        <p:txBody>
          <a:bodyPr wrap="none" rtlCol="0">
            <a:spAutoFit/>
          </a:bodyPr>
          <a:lstStyle/>
          <a:p>
            <a:pPr algn="r" defTabSz="685594"/>
            <a:r>
              <a:rPr lang="en-US" sz="933" dirty="0" smtClean="0">
                <a:solidFill>
                  <a:prstClr val="white"/>
                </a:solidFill>
              </a:rPr>
              <a:t>Copyright </a:t>
            </a:r>
            <a:r>
              <a:rPr lang="en-US" sz="933" dirty="0">
                <a:solidFill>
                  <a:prstClr val="white"/>
                </a:solidFill>
              </a:rPr>
              <a:t>© 2018 Tata Consultancy Services Limited</a:t>
            </a:r>
          </a:p>
        </p:txBody>
      </p:sp>
      <p:sp>
        <p:nvSpPr>
          <p:cNvPr id="26" name="Text Placeholder 4"/>
          <p:cNvSpPr>
            <a:spLocks noGrp="1"/>
          </p:cNvSpPr>
          <p:nvPr>
            <p:ph type="body" sz="quarter" idx="14" hasCustomPrompt="1"/>
          </p:nvPr>
        </p:nvSpPr>
        <p:spPr>
          <a:xfrm>
            <a:off x="6146800" y="6459852"/>
            <a:ext cx="3048000" cy="203200"/>
          </a:xfrm>
        </p:spPr>
        <p:txBody>
          <a:bodyPr wrap="none">
            <a:noAutofit/>
          </a:bodyPr>
          <a:lstStyle>
            <a:lvl1pPr marL="0" marR="0" indent="0" algn="r" defTabSz="914103" rtl="0" eaLnBrk="1" fontAlgn="auto" latinLnBrk="0" hangingPunct="1">
              <a:lnSpc>
                <a:spcPct val="100000"/>
              </a:lnSpc>
              <a:spcBef>
                <a:spcPct val="20000"/>
              </a:spcBef>
              <a:spcAft>
                <a:spcPts val="0"/>
              </a:spcAft>
              <a:buClr>
                <a:srgbClr val="4E84C4"/>
              </a:buClr>
              <a:buSzTx/>
              <a:buFont typeface="Wingdings" pitchFamily="2" charset="2"/>
              <a:buNone/>
              <a:tabLst/>
              <a:defRPr sz="1067" baseline="0">
                <a:solidFill>
                  <a:schemeClr val="bg1"/>
                </a:solidFill>
                <a:latin typeface="+mj-lt"/>
              </a:defRPr>
            </a:lvl1pPr>
          </a:lstStyle>
          <a:p>
            <a:pPr lvl="0"/>
            <a:r>
              <a:rPr lang="en-US" dirty="0" smtClean="0"/>
              <a:t>TCS Restricted</a:t>
            </a:r>
            <a:endParaRPr lang="en-US" dirty="0"/>
          </a:p>
        </p:txBody>
      </p:sp>
    </p:spTree>
    <p:extLst>
      <p:ext uri="{BB962C8B-B14F-4D97-AF65-F5344CB8AC3E}">
        <p14:creationId xmlns:p14="http://schemas.microsoft.com/office/powerpoint/2010/main" val="1046746015"/>
      </p:ext>
    </p:extLst>
  </p:cSld>
  <p:clrMapOvr>
    <a:masterClrMapping/>
  </p:clrMapOvr>
  <p:timing>
    <p:tnLst>
      <p:par>
        <p:cTn id="1" dur="indefinite" restart="never" nodeType="tmRoot"/>
      </p:par>
    </p:tnLst>
  </p:timing>
  <p:hf hdr="0" ftr="0" dt="0"/>
  <p:extLst mod="1">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228567" y="6400801"/>
            <a:ext cx="1449767" cy="276228"/>
          </a:xfrm>
          <a:prstGeom prst="rect">
            <a:avLst/>
          </a:prstGeom>
        </p:spPr>
        <p:txBody>
          <a:bodyPr/>
          <a:lstStyle/>
          <a:p>
            <a:pPr defTabSz="685594"/>
            <a:fld id="{03F41C87-7AD9-4845-A077-840E4A0F3F06}" type="datetimeFigureOut">
              <a:rPr lang="en-US" sz="1400" smtClean="0">
                <a:solidFill>
                  <a:srgbClr val="000000"/>
                </a:solidFill>
              </a:rPr>
              <a:pPr defTabSz="685594"/>
              <a:t>6/18/2019</a:t>
            </a:fld>
            <a:endParaRPr lang="en-US" sz="1400" dirty="0">
              <a:solidFill>
                <a:srgbClr val="000000"/>
              </a:solidFill>
            </a:endParaRPr>
          </a:p>
        </p:txBody>
      </p:sp>
      <p:sp>
        <p:nvSpPr>
          <p:cNvPr id="6" name="Slide Number Placeholder 5"/>
          <p:cNvSpPr>
            <a:spLocks noGrp="1"/>
          </p:cNvSpPr>
          <p:nvPr>
            <p:ph type="sldNum" sz="quarter" idx="12"/>
          </p:nvPr>
        </p:nvSpPr>
        <p:spPr>
          <a:xfrm>
            <a:off x="9830771" y="6400801"/>
            <a:ext cx="838420" cy="276228"/>
          </a:xfrm>
          <a:prstGeom prst="rect">
            <a:avLst/>
          </a:prstGeom>
        </p:spPr>
        <p:txBody>
          <a:bodyPr/>
          <a:lstStyle/>
          <a:p>
            <a:pPr defTabSz="685594"/>
            <a:fld id="{2A013F82-EE5E-44EE-A61D-E31C6657F26F}" type="slidenum">
              <a:rPr lang="en-US" sz="1400" smtClean="0">
                <a:solidFill>
                  <a:srgbClr val="000000"/>
                </a:solidFill>
              </a:rPr>
              <a:pPr defTabSz="685594"/>
              <a:t>‹#›</a:t>
            </a:fld>
            <a:endParaRPr lang="en-US" sz="1400" dirty="0">
              <a:solidFill>
                <a:srgbClr val="000000"/>
              </a:solidFill>
            </a:endParaRPr>
          </a:p>
        </p:txBody>
      </p:sp>
      <p:sp>
        <p:nvSpPr>
          <p:cNvPr id="7" name="Text Placeholder 4"/>
          <p:cNvSpPr>
            <a:spLocks noGrp="1"/>
          </p:cNvSpPr>
          <p:nvPr>
            <p:ph type="body" sz="quarter" idx="14" hasCustomPrompt="1"/>
          </p:nvPr>
        </p:nvSpPr>
        <p:spPr>
          <a:xfrm>
            <a:off x="3047205" y="6553200"/>
            <a:ext cx="3048000" cy="203200"/>
          </a:xfrm>
          <a:ln>
            <a:noFill/>
          </a:ln>
        </p:spPr>
        <p:txBody>
          <a:bodyPr wrap="none">
            <a:noAutofit/>
          </a:bodyPr>
          <a:lstStyle>
            <a:lvl1pPr marL="0" marR="0" indent="0" algn="ctr" defTabSz="914103" rtl="0" eaLnBrk="1" fontAlgn="auto" latinLnBrk="0" hangingPunct="1">
              <a:lnSpc>
                <a:spcPct val="100000"/>
              </a:lnSpc>
              <a:spcBef>
                <a:spcPct val="20000"/>
              </a:spcBef>
              <a:spcAft>
                <a:spcPts val="0"/>
              </a:spcAft>
              <a:buClr>
                <a:srgbClr val="4E84C4"/>
              </a:buClr>
              <a:buSzTx/>
              <a:buFont typeface="Wingdings" pitchFamily="2" charset="2"/>
              <a:buNone/>
              <a:tabLst/>
              <a:defRPr sz="1067" baseline="0">
                <a:solidFill>
                  <a:schemeClr val="tx1"/>
                </a:solidFill>
                <a:latin typeface="+mj-lt"/>
              </a:defRPr>
            </a:lvl1pPr>
          </a:lstStyle>
          <a:p>
            <a:pPr lvl="0"/>
            <a:r>
              <a:rPr lang="en-US" dirty="0" smtClean="0"/>
              <a:t>TCS Restricted</a:t>
            </a:r>
            <a:endParaRPr lang="en-US" dirty="0"/>
          </a:p>
        </p:txBody>
      </p:sp>
    </p:spTree>
    <p:extLst>
      <p:ext uri="{BB962C8B-B14F-4D97-AF65-F5344CB8AC3E}">
        <p14:creationId xmlns:p14="http://schemas.microsoft.com/office/powerpoint/2010/main" val="29255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parator Slide 3">
    <p:bg>
      <p:bgPr>
        <a:gradFill>
          <a:gsLst>
            <a:gs pos="0">
              <a:srgbClr val="633D94"/>
            </a:gs>
            <a:gs pos="100000">
              <a:srgbClr val="EF5731"/>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630466"/>
      </p:ext>
    </p:extLst>
  </p:cSld>
  <p:clrMapOvr>
    <a:masterClrMapping/>
  </p:clrMapOvr>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004" y="2080611"/>
            <a:ext cx="8229600" cy="530352"/>
          </a:xfrm>
        </p:spPr>
        <p:txBody>
          <a:bodyPr>
            <a:noAutofit/>
          </a:bodyPr>
          <a:lstStyle>
            <a:lvl1pPr algn="l">
              <a:defRPr sz="3000">
                <a:solidFill>
                  <a:schemeClr val="bg1"/>
                </a:solidFill>
                <a:latin typeface="Myriad Pro"/>
              </a:defRPr>
            </a:lvl1pPr>
          </a:lstStyle>
          <a:p>
            <a:r>
              <a:rPr lang="en-US" smtClean="0"/>
              <a:t>Click to edit Master title style</a:t>
            </a:r>
            <a:endParaRPr lang="en-US" dirty="0"/>
          </a:p>
        </p:txBody>
      </p:sp>
      <p:sp>
        <p:nvSpPr>
          <p:cNvPr id="3" name="Subtitle 2"/>
          <p:cNvSpPr>
            <a:spLocks noGrp="1"/>
          </p:cNvSpPr>
          <p:nvPr>
            <p:ph type="subTitle" idx="1"/>
          </p:nvPr>
        </p:nvSpPr>
        <p:spPr>
          <a:xfrm>
            <a:off x="508004" y="2675800"/>
            <a:ext cx="8229600" cy="457200"/>
          </a:xfrm>
        </p:spPr>
        <p:txBody>
          <a:bodyPr>
            <a:noAutofit/>
          </a:bodyPr>
          <a:lstStyle>
            <a:lvl1pPr marL="0" indent="0" algn="l">
              <a:buNone/>
              <a:defRPr sz="2400">
                <a:solidFill>
                  <a:schemeClr val="bg1"/>
                </a:solidFill>
                <a:latin typeface="Myriad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5"/>
          <p:cNvSpPr>
            <a:spLocks noGrp="1"/>
          </p:cNvSpPr>
          <p:nvPr>
            <p:ph type="body" sz="quarter" idx="11" hasCustomPrompt="1"/>
          </p:nvPr>
        </p:nvSpPr>
        <p:spPr>
          <a:xfrm>
            <a:off x="532861" y="5879701"/>
            <a:ext cx="2475555" cy="402346"/>
          </a:xfrm>
        </p:spPr>
        <p:txBody>
          <a:bodyPr>
            <a:noAutofit/>
          </a:bodyPr>
          <a:lstStyle>
            <a:lvl1pPr marL="0" indent="0">
              <a:buNone/>
              <a:defRPr sz="1800">
                <a:solidFill>
                  <a:schemeClr val="bg1"/>
                </a:solidFill>
              </a:defRPr>
            </a:lvl1pPr>
          </a:lstStyle>
          <a:p>
            <a:pPr lvl="0"/>
            <a:r>
              <a:rPr lang="en-US" dirty="0" smtClean="0"/>
              <a:t>Insert Date</a:t>
            </a:r>
          </a:p>
        </p:txBody>
      </p:sp>
    </p:spTree>
    <p:extLst>
      <p:ext uri="{BB962C8B-B14F-4D97-AF65-F5344CB8AC3E}">
        <p14:creationId xmlns:p14="http://schemas.microsoft.com/office/powerpoint/2010/main" val="292684457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97981314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4" y="2080611"/>
            <a:ext cx="9542777" cy="530352"/>
          </a:xfrm>
        </p:spPr>
        <p:txBody>
          <a:bodyPr>
            <a:noAutofit/>
          </a:bodyPr>
          <a:lstStyle>
            <a:lvl1pPr algn="l">
              <a:defRPr sz="2800">
                <a:solidFill>
                  <a:schemeClr val="tx2"/>
                </a:solidFill>
                <a:latin typeface="Century Gothic" panose="020B0502020202020204" pitchFamily="34" charset="0"/>
              </a:defRPr>
            </a:lvl1pPr>
          </a:lstStyle>
          <a:p>
            <a:r>
              <a:rPr lang="en-US" dirty="0"/>
              <a:t>Click to edit Master title style</a:t>
            </a:r>
          </a:p>
        </p:txBody>
      </p:sp>
      <p:sp>
        <p:nvSpPr>
          <p:cNvPr id="17" name="Rectangle 16"/>
          <p:cNvSpPr/>
          <p:nvPr/>
        </p:nvSpPr>
        <p:spPr>
          <a:xfrm>
            <a:off x="1"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 y="2"/>
            <a:ext cx="12191985" cy="1247647"/>
          </a:xfrm>
          <a:prstGeom prst="rect">
            <a:avLst/>
          </a:prstGeom>
        </p:spPr>
      </p:pic>
      <p:sp>
        <p:nvSpPr>
          <p:cNvPr id="10" name="Text Placeholder 5"/>
          <p:cNvSpPr>
            <a:spLocks noGrp="1"/>
          </p:cNvSpPr>
          <p:nvPr>
            <p:ph type="body" sz="quarter" idx="11" hasCustomPrompt="1"/>
          </p:nvPr>
        </p:nvSpPr>
        <p:spPr>
          <a:xfrm>
            <a:off x="532862" y="5964369"/>
            <a:ext cx="2475555" cy="402347"/>
          </a:xfrm>
        </p:spPr>
        <p:txBody>
          <a:bodyPr>
            <a:noAutofit/>
          </a:bodyPr>
          <a:lstStyle>
            <a:lvl1pPr marL="0" indent="0">
              <a:buNone/>
              <a:defRPr sz="1866">
                <a:solidFill>
                  <a:schemeClr val="bg1">
                    <a:lumMod val="50000"/>
                  </a:schemeClr>
                </a:solidFill>
                <a:latin typeface="+mj-lt"/>
              </a:defRPr>
            </a:lvl1pPr>
          </a:lstStyle>
          <a:p>
            <a:pPr lvl="0"/>
            <a:r>
              <a:rPr lang="en-US" dirty="0"/>
              <a:t>Insert Date</a:t>
            </a:r>
          </a:p>
        </p:txBody>
      </p:sp>
      <p:sp>
        <p:nvSpPr>
          <p:cNvPr id="11" name="TextBox 10"/>
          <p:cNvSpPr txBox="1"/>
          <p:nvPr/>
        </p:nvSpPr>
        <p:spPr>
          <a:xfrm>
            <a:off x="7340924" y="6536855"/>
            <a:ext cx="2860822" cy="235898"/>
          </a:xfrm>
          <a:prstGeom prst="rect">
            <a:avLst/>
          </a:prstGeom>
          <a:noFill/>
        </p:spPr>
        <p:txBody>
          <a:bodyPr wrap="none" rtlCol="0">
            <a:spAutoFit/>
          </a:bodyPr>
          <a:lstStyle/>
          <a:p>
            <a:pPr algn="r"/>
            <a:r>
              <a:rPr lang="en-US" sz="933" dirty="0">
                <a:solidFill>
                  <a:prstClr val="white">
                    <a:lumMod val="50000"/>
                  </a:prstClr>
                </a:solidFill>
              </a:rPr>
              <a:t>|   Copyright © 2018 Tata Consultancy Services Limited</a:t>
            </a:r>
          </a:p>
        </p:txBody>
      </p:sp>
    </p:spTree>
    <p:extLst>
      <p:ext uri="{BB962C8B-B14F-4D97-AF65-F5344CB8AC3E}">
        <p14:creationId xmlns:p14="http://schemas.microsoft.com/office/powerpoint/2010/main" val="1116139115"/>
      </p:ext>
    </p:extLst>
  </p:cSld>
  <p:clrMapOvr>
    <a:masterClrMapping/>
  </p:clrMapOvr>
  <p:extLst mod="1">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642647"/>
          </a:xfrm>
        </p:spPr>
        <p:txBody>
          <a:bodyPr wrap="square">
            <a:normAutofit/>
          </a:bodyPr>
          <a:lstStyle/>
          <a:p>
            <a:r>
              <a:rPr lang="en-US" dirty="0"/>
              <a:t>Click to edit Master title style</a:t>
            </a:r>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18668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34" y="1"/>
            <a:ext cx="12192000" cy="642647"/>
          </a:xfrm>
        </p:spPr>
        <p:txBody>
          <a:bodyPr wrap="square">
            <a:normAutofit/>
          </a:bodyPr>
          <a:lstStyle/>
          <a:p>
            <a:r>
              <a:rPr lang="en-US" dirty="0"/>
              <a:t>Click to edit Master title style</a:t>
            </a:r>
          </a:p>
        </p:txBody>
      </p:sp>
    </p:spTree>
    <p:extLst>
      <p:ext uri="{BB962C8B-B14F-4D97-AF65-F5344CB8AC3E}">
        <p14:creationId xmlns:p14="http://schemas.microsoft.com/office/powerpoint/2010/main" val="1964187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389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4920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349" y="60741"/>
            <a:ext cx="11348852" cy="642647"/>
          </a:xfrm>
          <a:prstGeom prst="rect">
            <a:avLst/>
          </a:prstGeom>
        </p:spPr>
        <p:txBody>
          <a:bodyPr wrap="square">
            <a:normAutofit/>
          </a:bodyPr>
          <a:lstStyle/>
          <a:p>
            <a:r>
              <a:rPr lang="en-US"/>
              <a:t>Click to edit Master title style</a:t>
            </a:r>
            <a:endParaRPr lang="en-US" dirty="0"/>
          </a:p>
        </p:txBody>
      </p:sp>
    </p:spTree>
    <p:extLst>
      <p:ext uri="{BB962C8B-B14F-4D97-AF65-F5344CB8AC3E}">
        <p14:creationId xmlns:p14="http://schemas.microsoft.com/office/powerpoint/2010/main" val="14486293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ext Placeholder 2"/>
          <p:cNvSpPr>
            <a:spLocks noGrp="1"/>
          </p:cNvSpPr>
          <p:nvPr>
            <p:ph idx="1"/>
          </p:nvPr>
        </p:nvSpPr>
        <p:spPr bwMode="auto">
          <a:xfrm>
            <a:off x="1320800" y="1508790"/>
            <a:ext cx="9956800" cy="46634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2"/>
          <p:cNvSpPr>
            <a:spLocks noGrp="1"/>
          </p:cNvSpPr>
          <p:nvPr>
            <p:ph type="title" hasCustomPrompt="1"/>
          </p:nvPr>
        </p:nvSpPr>
        <p:spPr>
          <a:xfrm>
            <a:off x="1295828" y="0"/>
            <a:ext cx="10464800" cy="762000"/>
          </a:xfrm>
          <a:prstGeom prst="rect">
            <a:avLst/>
          </a:prstGeom>
        </p:spPr>
        <p:txBody>
          <a:bodyPr/>
          <a:lstStyle>
            <a:lvl1pPr>
              <a:defRPr sz="3200">
                <a:solidFill>
                  <a:schemeClr val="tx1"/>
                </a:solidFill>
                <a:latin typeface="Segoe UI Semibold" panose="020B07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105566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with Date Format">
    <p:spTree>
      <p:nvGrpSpPr>
        <p:cNvPr id="1" name=""/>
        <p:cNvGrpSpPr/>
        <p:nvPr/>
      </p:nvGrpSpPr>
      <p:grpSpPr>
        <a:xfrm>
          <a:off x="0" y="0"/>
          <a:ext cx="0" cy="0"/>
          <a:chOff x="0" y="0"/>
          <a:chExt cx="0" cy="0"/>
        </a:xfrm>
      </p:grpSpPr>
      <p:sp>
        <p:nvSpPr>
          <p:cNvPr id="2" name="Title 1"/>
          <p:cNvSpPr>
            <a:spLocks noGrp="1"/>
          </p:cNvSpPr>
          <p:nvPr>
            <p:ph type="ctrTitle"/>
          </p:nvPr>
        </p:nvSpPr>
        <p:spPr>
          <a:xfrm>
            <a:off x="508004" y="2080611"/>
            <a:ext cx="9542777" cy="530352"/>
          </a:xfrm>
        </p:spPr>
        <p:txBody>
          <a:bodyPr>
            <a:noAutofit/>
          </a:bodyPr>
          <a:lstStyle>
            <a:lvl1pPr algn="l">
              <a:defRPr sz="2800">
                <a:solidFill>
                  <a:schemeClr val="tx2"/>
                </a:solidFill>
                <a:latin typeface="Century Gothic" panose="020B0502020202020204" pitchFamily="34" charset="0"/>
              </a:defRPr>
            </a:lvl1pPr>
          </a:lstStyle>
          <a:p>
            <a:r>
              <a:rPr lang="en-US" dirty="0"/>
              <a:t>Click to edit Master title style</a:t>
            </a:r>
          </a:p>
        </p:txBody>
      </p:sp>
      <p:sp>
        <p:nvSpPr>
          <p:cNvPr id="17" name="Rectangle 16"/>
          <p:cNvSpPr/>
          <p:nvPr/>
        </p:nvSpPr>
        <p:spPr>
          <a:xfrm>
            <a:off x="1" y="0"/>
            <a:ext cx="12192000" cy="11684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 y="2"/>
            <a:ext cx="12191985" cy="1247647"/>
          </a:xfrm>
          <a:prstGeom prst="rect">
            <a:avLst/>
          </a:prstGeom>
        </p:spPr>
      </p:pic>
      <p:sp>
        <p:nvSpPr>
          <p:cNvPr id="10" name="Text Placeholder 5"/>
          <p:cNvSpPr>
            <a:spLocks noGrp="1"/>
          </p:cNvSpPr>
          <p:nvPr>
            <p:ph type="body" sz="quarter" idx="11" hasCustomPrompt="1"/>
          </p:nvPr>
        </p:nvSpPr>
        <p:spPr>
          <a:xfrm>
            <a:off x="532862" y="5964369"/>
            <a:ext cx="2475555" cy="402347"/>
          </a:xfrm>
        </p:spPr>
        <p:txBody>
          <a:bodyPr>
            <a:noAutofit/>
          </a:bodyPr>
          <a:lstStyle>
            <a:lvl1pPr marL="0" indent="0">
              <a:buNone/>
              <a:defRPr sz="1866">
                <a:solidFill>
                  <a:schemeClr val="bg1">
                    <a:lumMod val="50000"/>
                  </a:schemeClr>
                </a:solidFill>
                <a:latin typeface="+mj-lt"/>
              </a:defRPr>
            </a:lvl1pPr>
          </a:lstStyle>
          <a:p>
            <a:pPr lvl="0"/>
            <a:r>
              <a:rPr lang="en-US" dirty="0"/>
              <a:t>Insert Date</a:t>
            </a:r>
          </a:p>
        </p:txBody>
      </p:sp>
      <p:sp>
        <p:nvSpPr>
          <p:cNvPr id="11" name="TextBox 10"/>
          <p:cNvSpPr txBox="1"/>
          <p:nvPr/>
        </p:nvSpPr>
        <p:spPr>
          <a:xfrm>
            <a:off x="7340924" y="6536855"/>
            <a:ext cx="2860822" cy="235898"/>
          </a:xfrm>
          <a:prstGeom prst="rect">
            <a:avLst/>
          </a:prstGeom>
          <a:noFill/>
        </p:spPr>
        <p:txBody>
          <a:bodyPr wrap="none" rtlCol="0">
            <a:spAutoFit/>
          </a:bodyPr>
          <a:lstStyle/>
          <a:p>
            <a:pPr algn="r"/>
            <a:r>
              <a:rPr lang="en-US" sz="933" dirty="0">
                <a:solidFill>
                  <a:prstClr val="white">
                    <a:lumMod val="50000"/>
                  </a:prstClr>
                </a:solidFill>
              </a:rPr>
              <a:t>|   Copyright © 2018 Tata Consultancy Services Limited</a:t>
            </a:r>
          </a:p>
        </p:txBody>
      </p:sp>
    </p:spTree>
    <p:extLst>
      <p:ext uri="{BB962C8B-B14F-4D97-AF65-F5344CB8AC3E}">
        <p14:creationId xmlns:p14="http://schemas.microsoft.com/office/powerpoint/2010/main" val="2076647970"/>
      </p:ext>
    </p:extLst>
  </p:cSld>
  <p:clrMapOvr>
    <a:masterClrMapping/>
  </p:clrMapOvr>
  <p:extLst mod="1">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642647"/>
          </a:xfrm>
        </p:spPr>
        <p:txBody>
          <a:bodyPr wrap="square">
            <a:normAutofit/>
          </a:bodyPr>
          <a:lstStyle/>
          <a:p>
            <a:r>
              <a:rPr lang="en-US" dirty="0"/>
              <a:t>Click to edit Master title style</a:t>
            </a:r>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08700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34" y="1"/>
            <a:ext cx="12192000" cy="642647"/>
          </a:xfrm>
        </p:spPr>
        <p:txBody>
          <a:bodyPr wrap="square">
            <a:normAutofit/>
          </a:bodyPr>
          <a:lstStyle/>
          <a:p>
            <a:r>
              <a:rPr lang="en-US" dirty="0"/>
              <a:t>Click to edit Master title style</a:t>
            </a:r>
          </a:p>
        </p:txBody>
      </p:sp>
    </p:spTree>
    <p:extLst>
      <p:ext uri="{BB962C8B-B14F-4D97-AF65-F5344CB8AC3E}">
        <p14:creationId xmlns:p14="http://schemas.microsoft.com/office/powerpoint/2010/main" val="3084546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0"/>
            <a:ext cx="10363200" cy="622300"/>
          </a:xfrm>
        </p:spPr>
        <p:txBody>
          <a:bodyPr anchor="t">
            <a:noAutofit/>
          </a:bodyPr>
          <a:lstStyle>
            <a:lvl1pPr algn="ctr">
              <a:defRPr sz="2800" b="0"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2465154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81912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4"/>
          <p:cNvGrpSpPr>
            <a:grpSpLocks/>
          </p:cNvGrpSpPr>
          <p:nvPr userDrawn="1"/>
        </p:nvGrpSpPr>
        <p:grpSpPr bwMode="auto">
          <a:xfrm>
            <a:off x="169334" y="1"/>
            <a:ext cx="10583333" cy="6118225"/>
            <a:chOff x="127000" y="0"/>
            <a:chExt cx="7937500" cy="6118999"/>
          </a:xfrm>
        </p:grpSpPr>
        <p:grpSp>
          <p:nvGrpSpPr>
            <p:cNvPr id="5" name="Group 53"/>
            <p:cNvGrpSpPr>
              <a:grpSpLocks/>
            </p:cNvGrpSpPr>
            <p:nvPr/>
          </p:nvGrpSpPr>
          <p:grpSpPr bwMode="auto">
            <a:xfrm>
              <a:off x="952500" y="508064"/>
              <a:ext cx="7112000" cy="5610935"/>
              <a:chOff x="952500" y="508064"/>
              <a:chExt cx="7112000" cy="5610935"/>
            </a:xfrm>
          </p:grpSpPr>
          <p:sp>
            <p:nvSpPr>
              <p:cNvPr id="7" name="Rounded Rectangle 6"/>
              <p:cNvSpPr/>
              <p:nvPr>
                <p:custDataLst>
                  <p:tags r:id="rId1"/>
                </p:custDataLst>
              </p:nvPr>
            </p:nvSpPr>
            <p:spPr>
              <a:xfrm>
                <a:off x="1143000" y="508064"/>
                <a:ext cx="1016000" cy="1016129"/>
              </a:xfrm>
              <a:prstGeom prst="roundRect">
                <a:avLst/>
              </a:prstGeom>
              <a:solidFill>
                <a:srgbClr val="6DCF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109</a:t>
                </a:r>
              </a:p>
              <a:p>
                <a:pPr>
                  <a:defRPr/>
                </a:pPr>
                <a:r>
                  <a:rPr lang="en-US" sz="1200">
                    <a:solidFill>
                      <a:prstClr val="white"/>
                    </a:solidFill>
                  </a:rPr>
                  <a:t>207</a:t>
                </a:r>
              </a:p>
              <a:p>
                <a:pPr>
                  <a:defRPr/>
                </a:pPr>
                <a:r>
                  <a:rPr lang="en-US" sz="1200">
                    <a:solidFill>
                      <a:prstClr val="white"/>
                    </a:solidFill>
                  </a:rPr>
                  <a:t>246</a:t>
                </a:r>
              </a:p>
            </p:txBody>
          </p:sp>
          <p:sp>
            <p:nvSpPr>
              <p:cNvPr id="8" name="TextBox 7"/>
              <p:cNvSpPr txBox="1"/>
              <p:nvPr>
                <p:custDataLst>
                  <p:tags r:id="rId2"/>
                </p:custDataLst>
              </p:nvPr>
            </p:nvSpPr>
            <p:spPr>
              <a:xfrm>
                <a:off x="952500" y="1524193"/>
                <a:ext cx="1397000" cy="276260"/>
              </a:xfrm>
              <a:prstGeom prst="rect">
                <a:avLst/>
              </a:prstGeom>
              <a:noFill/>
            </p:spPr>
            <p:txBody>
              <a:bodyPr>
                <a:spAutoFit/>
              </a:bodyPr>
              <a:lstStyle/>
              <a:p>
                <a:pPr algn="ctr">
                  <a:defRPr/>
                </a:pPr>
                <a:r>
                  <a:rPr lang="en-US" sz="1200">
                    <a:solidFill>
                      <a:prstClr val="black"/>
                    </a:solidFill>
                  </a:rPr>
                  <a:t>Dark 1</a:t>
                </a:r>
              </a:p>
            </p:txBody>
          </p:sp>
          <p:sp>
            <p:nvSpPr>
              <p:cNvPr id="9" name="Rounded Rectangle 8"/>
              <p:cNvSpPr/>
              <p:nvPr>
                <p:custDataLst>
                  <p:tags r:id="rId3"/>
                </p:custDataLst>
              </p:nvPr>
            </p:nvSpPr>
            <p:spPr>
              <a:xfrm>
                <a:off x="2286000" y="508064"/>
                <a:ext cx="1016000" cy="101612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srgbClr val="1F497D"/>
                    </a:solidFill>
                  </a:rPr>
                  <a:t>255</a:t>
                </a:r>
              </a:p>
              <a:p>
                <a:pPr>
                  <a:defRPr/>
                </a:pPr>
                <a:r>
                  <a:rPr lang="en-US" sz="1200">
                    <a:solidFill>
                      <a:srgbClr val="1F497D"/>
                    </a:solidFill>
                  </a:rPr>
                  <a:t>255</a:t>
                </a:r>
              </a:p>
              <a:p>
                <a:pPr>
                  <a:defRPr/>
                </a:pPr>
                <a:r>
                  <a:rPr lang="en-US" sz="1200">
                    <a:solidFill>
                      <a:srgbClr val="1F497D"/>
                    </a:solidFill>
                  </a:rPr>
                  <a:t>255</a:t>
                </a:r>
              </a:p>
            </p:txBody>
          </p:sp>
          <p:sp>
            <p:nvSpPr>
              <p:cNvPr id="10" name="TextBox 9"/>
              <p:cNvSpPr txBox="1"/>
              <p:nvPr>
                <p:custDataLst>
                  <p:tags r:id="rId4"/>
                </p:custDataLst>
              </p:nvPr>
            </p:nvSpPr>
            <p:spPr>
              <a:xfrm>
                <a:off x="2095500" y="1524193"/>
                <a:ext cx="1397000" cy="276260"/>
              </a:xfrm>
              <a:prstGeom prst="rect">
                <a:avLst/>
              </a:prstGeom>
              <a:noFill/>
            </p:spPr>
            <p:txBody>
              <a:bodyPr>
                <a:spAutoFit/>
              </a:bodyPr>
              <a:lstStyle/>
              <a:p>
                <a:pPr algn="ctr">
                  <a:defRPr/>
                </a:pPr>
                <a:r>
                  <a:rPr lang="en-US" sz="1200">
                    <a:solidFill>
                      <a:prstClr val="black"/>
                    </a:solidFill>
                  </a:rPr>
                  <a:t>Light 1</a:t>
                </a:r>
              </a:p>
            </p:txBody>
          </p:sp>
          <p:sp>
            <p:nvSpPr>
              <p:cNvPr id="11" name="Rounded Rectangle 10"/>
              <p:cNvSpPr/>
              <p:nvPr>
                <p:custDataLst>
                  <p:tags r:id="rId5"/>
                </p:custDataLst>
              </p:nvPr>
            </p:nvSpPr>
            <p:spPr>
              <a:xfrm>
                <a:off x="3429000" y="508064"/>
                <a:ext cx="1016000" cy="1016129"/>
              </a:xfrm>
              <a:prstGeom prst="roundRect">
                <a:avLst/>
              </a:prstGeom>
              <a:solidFill>
                <a:srgbClr val="8338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131</a:t>
                </a:r>
              </a:p>
              <a:p>
                <a:pPr>
                  <a:defRPr/>
                </a:pPr>
                <a:r>
                  <a:rPr lang="en-US" sz="1200">
                    <a:solidFill>
                      <a:prstClr val="white"/>
                    </a:solidFill>
                  </a:rPr>
                  <a:t>56</a:t>
                </a:r>
              </a:p>
              <a:p>
                <a:pPr>
                  <a:defRPr/>
                </a:pPr>
                <a:r>
                  <a:rPr lang="en-US" sz="1200">
                    <a:solidFill>
                      <a:prstClr val="white"/>
                    </a:solidFill>
                  </a:rPr>
                  <a:t>155</a:t>
                </a:r>
              </a:p>
            </p:txBody>
          </p:sp>
          <p:sp>
            <p:nvSpPr>
              <p:cNvPr id="12" name="TextBox 11"/>
              <p:cNvSpPr txBox="1"/>
              <p:nvPr>
                <p:custDataLst>
                  <p:tags r:id="rId6"/>
                </p:custDataLst>
              </p:nvPr>
            </p:nvSpPr>
            <p:spPr>
              <a:xfrm>
                <a:off x="3238500" y="1524193"/>
                <a:ext cx="1397000" cy="276260"/>
              </a:xfrm>
              <a:prstGeom prst="rect">
                <a:avLst/>
              </a:prstGeom>
              <a:noFill/>
            </p:spPr>
            <p:txBody>
              <a:bodyPr>
                <a:spAutoFit/>
              </a:bodyPr>
              <a:lstStyle/>
              <a:p>
                <a:pPr algn="ctr">
                  <a:defRPr/>
                </a:pPr>
                <a:r>
                  <a:rPr lang="en-US" sz="1200">
                    <a:solidFill>
                      <a:prstClr val="black"/>
                    </a:solidFill>
                  </a:rPr>
                  <a:t>Dark 2</a:t>
                </a:r>
              </a:p>
            </p:txBody>
          </p:sp>
          <p:sp>
            <p:nvSpPr>
              <p:cNvPr id="13" name="Rounded Rectangle 12"/>
              <p:cNvSpPr/>
              <p:nvPr>
                <p:custDataLst>
                  <p:tags r:id="rId7"/>
                </p:custDataLst>
              </p:nvPr>
            </p:nvSpPr>
            <p:spPr>
              <a:xfrm>
                <a:off x="4572000" y="508064"/>
                <a:ext cx="1016000" cy="1016129"/>
              </a:xfrm>
              <a:prstGeom prst="roundRect">
                <a:avLst/>
              </a:prstGeom>
              <a:solidFill>
                <a:srgbClr val="0063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0</a:t>
                </a:r>
              </a:p>
              <a:p>
                <a:pPr>
                  <a:defRPr/>
                </a:pPr>
                <a:r>
                  <a:rPr lang="en-US" sz="1200">
                    <a:solidFill>
                      <a:prstClr val="white"/>
                    </a:solidFill>
                  </a:rPr>
                  <a:t>99</a:t>
                </a:r>
              </a:p>
              <a:p>
                <a:pPr>
                  <a:defRPr/>
                </a:pPr>
                <a:r>
                  <a:rPr lang="en-US" sz="1200">
                    <a:solidFill>
                      <a:prstClr val="white"/>
                    </a:solidFill>
                  </a:rPr>
                  <a:t>190</a:t>
                </a:r>
              </a:p>
            </p:txBody>
          </p:sp>
          <p:sp>
            <p:nvSpPr>
              <p:cNvPr id="14" name="TextBox 13"/>
              <p:cNvSpPr txBox="1"/>
              <p:nvPr>
                <p:custDataLst>
                  <p:tags r:id="rId8"/>
                </p:custDataLst>
              </p:nvPr>
            </p:nvSpPr>
            <p:spPr>
              <a:xfrm>
                <a:off x="4381500" y="1524193"/>
                <a:ext cx="1397000" cy="276260"/>
              </a:xfrm>
              <a:prstGeom prst="rect">
                <a:avLst/>
              </a:prstGeom>
              <a:noFill/>
            </p:spPr>
            <p:txBody>
              <a:bodyPr>
                <a:spAutoFit/>
              </a:bodyPr>
              <a:lstStyle/>
              <a:p>
                <a:pPr algn="ctr">
                  <a:defRPr/>
                </a:pPr>
                <a:r>
                  <a:rPr lang="en-US" sz="1200">
                    <a:solidFill>
                      <a:prstClr val="black"/>
                    </a:solidFill>
                  </a:rPr>
                  <a:t>Light 2</a:t>
                </a:r>
              </a:p>
            </p:txBody>
          </p:sp>
          <p:sp>
            <p:nvSpPr>
              <p:cNvPr id="15" name="Rounded Rectangle 14"/>
              <p:cNvSpPr/>
              <p:nvPr>
                <p:custDataLst>
                  <p:tags r:id="rId9"/>
                </p:custDataLst>
              </p:nvPr>
            </p:nvSpPr>
            <p:spPr>
              <a:xfrm>
                <a:off x="5715000" y="508064"/>
                <a:ext cx="1016000" cy="1016129"/>
              </a:xfrm>
              <a:prstGeom prst="roundRect">
                <a:avLst/>
              </a:prstGeom>
              <a:solidFill>
                <a:srgbClr val="55A51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85</a:t>
                </a:r>
              </a:p>
              <a:p>
                <a:pPr>
                  <a:defRPr/>
                </a:pPr>
                <a:r>
                  <a:rPr lang="en-US" sz="1200">
                    <a:solidFill>
                      <a:prstClr val="white"/>
                    </a:solidFill>
                  </a:rPr>
                  <a:t>165</a:t>
                </a:r>
              </a:p>
              <a:p>
                <a:pPr>
                  <a:defRPr/>
                </a:pPr>
                <a:r>
                  <a:rPr lang="en-US" sz="1200">
                    <a:solidFill>
                      <a:prstClr val="white"/>
                    </a:solidFill>
                  </a:rPr>
                  <a:t>28</a:t>
                </a:r>
              </a:p>
            </p:txBody>
          </p:sp>
          <p:sp>
            <p:nvSpPr>
              <p:cNvPr id="16" name="TextBox 15"/>
              <p:cNvSpPr txBox="1"/>
              <p:nvPr>
                <p:custDataLst>
                  <p:tags r:id="rId10"/>
                </p:custDataLst>
              </p:nvPr>
            </p:nvSpPr>
            <p:spPr>
              <a:xfrm>
                <a:off x="5524500" y="1524193"/>
                <a:ext cx="1397000" cy="276260"/>
              </a:xfrm>
              <a:prstGeom prst="rect">
                <a:avLst/>
              </a:prstGeom>
              <a:noFill/>
            </p:spPr>
            <p:txBody>
              <a:bodyPr>
                <a:spAutoFit/>
              </a:bodyPr>
              <a:lstStyle/>
              <a:p>
                <a:pPr algn="ctr">
                  <a:defRPr/>
                </a:pPr>
                <a:r>
                  <a:rPr lang="en-US" sz="1200">
                    <a:solidFill>
                      <a:prstClr val="black"/>
                    </a:solidFill>
                  </a:rPr>
                  <a:t>Accent 1</a:t>
                </a:r>
              </a:p>
            </p:txBody>
          </p:sp>
          <p:sp>
            <p:nvSpPr>
              <p:cNvPr id="17" name="Rounded Rectangle 16"/>
              <p:cNvSpPr/>
              <p:nvPr>
                <p:custDataLst>
                  <p:tags r:id="rId11"/>
                </p:custDataLst>
              </p:nvPr>
            </p:nvSpPr>
            <p:spPr>
              <a:xfrm>
                <a:off x="6858000" y="508064"/>
                <a:ext cx="1016000" cy="1016129"/>
              </a:xfrm>
              <a:prstGeom prst="roundRect">
                <a:avLst/>
              </a:prstGeom>
              <a:solidFill>
                <a:srgbClr val="D6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214</a:t>
                </a:r>
              </a:p>
              <a:p>
                <a:pPr>
                  <a:defRPr/>
                </a:pPr>
                <a:r>
                  <a:rPr lang="en-US" sz="1200">
                    <a:solidFill>
                      <a:prstClr val="white"/>
                    </a:solidFill>
                  </a:rPr>
                  <a:t>73</a:t>
                </a:r>
              </a:p>
              <a:p>
                <a:pPr>
                  <a:defRPr/>
                </a:pPr>
                <a:r>
                  <a:rPr lang="en-US" sz="1200">
                    <a:solidFill>
                      <a:prstClr val="white"/>
                    </a:solidFill>
                  </a:rPr>
                  <a:t>42</a:t>
                </a:r>
              </a:p>
            </p:txBody>
          </p:sp>
          <p:sp>
            <p:nvSpPr>
              <p:cNvPr id="18" name="TextBox 17"/>
              <p:cNvSpPr txBox="1"/>
              <p:nvPr>
                <p:custDataLst>
                  <p:tags r:id="rId12"/>
                </p:custDataLst>
              </p:nvPr>
            </p:nvSpPr>
            <p:spPr>
              <a:xfrm>
                <a:off x="6667500" y="1524193"/>
                <a:ext cx="1397000" cy="276260"/>
              </a:xfrm>
              <a:prstGeom prst="rect">
                <a:avLst/>
              </a:prstGeom>
              <a:noFill/>
            </p:spPr>
            <p:txBody>
              <a:bodyPr>
                <a:spAutoFit/>
              </a:bodyPr>
              <a:lstStyle/>
              <a:p>
                <a:pPr algn="ctr">
                  <a:defRPr/>
                </a:pPr>
                <a:r>
                  <a:rPr lang="en-US" sz="1200">
                    <a:solidFill>
                      <a:prstClr val="black"/>
                    </a:solidFill>
                  </a:rPr>
                  <a:t>Accent 2</a:t>
                </a:r>
              </a:p>
            </p:txBody>
          </p:sp>
          <p:sp>
            <p:nvSpPr>
              <p:cNvPr id="19" name="Rounded Rectangle 18"/>
              <p:cNvSpPr/>
              <p:nvPr>
                <p:custDataLst>
                  <p:tags r:id="rId13"/>
                </p:custDataLst>
              </p:nvPr>
            </p:nvSpPr>
            <p:spPr>
              <a:xfrm>
                <a:off x="1143000" y="1905241"/>
                <a:ext cx="1016000" cy="1016129"/>
              </a:xfrm>
              <a:prstGeom prst="roundRect">
                <a:avLst/>
              </a:prstGeom>
              <a:solidFill>
                <a:srgbClr val="B9AF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185</a:t>
                </a:r>
              </a:p>
              <a:p>
                <a:pPr>
                  <a:defRPr/>
                </a:pPr>
                <a:r>
                  <a:rPr lang="en-US" sz="1200">
                    <a:solidFill>
                      <a:prstClr val="white"/>
                    </a:solidFill>
                  </a:rPr>
                  <a:t>175</a:t>
                </a:r>
              </a:p>
              <a:p>
                <a:pPr>
                  <a:defRPr/>
                </a:pPr>
                <a:r>
                  <a:rPr lang="en-US" sz="1200">
                    <a:solidFill>
                      <a:prstClr val="white"/>
                    </a:solidFill>
                  </a:rPr>
                  <a:t>164</a:t>
                </a:r>
              </a:p>
            </p:txBody>
          </p:sp>
          <p:sp>
            <p:nvSpPr>
              <p:cNvPr id="20" name="TextBox 19"/>
              <p:cNvSpPr txBox="1"/>
              <p:nvPr>
                <p:custDataLst>
                  <p:tags r:id="rId14"/>
                </p:custDataLst>
              </p:nvPr>
            </p:nvSpPr>
            <p:spPr>
              <a:xfrm>
                <a:off x="952500" y="2921369"/>
                <a:ext cx="1397000" cy="276260"/>
              </a:xfrm>
              <a:prstGeom prst="rect">
                <a:avLst/>
              </a:prstGeom>
              <a:noFill/>
            </p:spPr>
            <p:txBody>
              <a:bodyPr>
                <a:spAutoFit/>
              </a:bodyPr>
              <a:lstStyle/>
              <a:p>
                <a:pPr algn="ctr">
                  <a:defRPr/>
                </a:pPr>
                <a:r>
                  <a:rPr lang="en-US" sz="1200">
                    <a:solidFill>
                      <a:prstClr val="black"/>
                    </a:solidFill>
                  </a:rPr>
                  <a:t>Accent 3</a:t>
                </a:r>
              </a:p>
            </p:txBody>
          </p:sp>
          <p:sp>
            <p:nvSpPr>
              <p:cNvPr id="21" name="Rounded Rectangle 20"/>
              <p:cNvSpPr/>
              <p:nvPr>
                <p:custDataLst>
                  <p:tags r:id="rId15"/>
                </p:custDataLst>
              </p:nvPr>
            </p:nvSpPr>
            <p:spPr>
              <a:xfrm>
                <a:off x="2286000" y="1905241"/>
                <a:ext cx="1016000" cy="1016129"/>
              </a:xfrm>
              <a:prstGeom prst="roundRect">
                <a:avLst/>
              </a:prstGeom>
              <a:solidFill>
                <a:srgbClr val="974B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151</a:t>
                </a:r>
              </a:p>
              <a:p>
                <a:pPr>
                  <a:defRPr/>
                </a:pPr>
                <a:r>
                  <a:rPr lang="en-US" sz="1200">
                    <a:solidFill>
                      <a:prstClr val="white"/>
                    </a:solidFill>
                  </a:rPr>
                  <a:t>75</a:t>
                </a:r>
              </a:p>
              <a:p>
                <a:pPr>
                  <a:defRPr/>
                </a:pPr>
                <a:r>
                  <a:rPr lang="en-US" sz="1200">
                    <a:solidFill>
                      <a:prstClr val="white"/>
                    </a:solidFill>
                  </a:rPr>
                  <a:t>7</a:t>
                </a:r>
              </a:p>
            </p:txBody>
          </p:sp>
          <p:sp>
            <p:nvSpPr>
              <p:cNvPr id="22" name="TextBox 21"/>
              <p:cNvSpPr txBox="1"/>
              <p:nvPr>
                <p:custDataLst>
                  <p:tags r:id="rId16"/>
                </p:custDataLst>
              </p:nvPr>
            </p:nvSpPr>
            <p:spPr>
              <a:xfrm>
                <a:off x="2095500" y="2921369"/>
                <a:ext cx="1397000" cy="276260"/>
              </a:xfrm>
              <a:prstGeom prst="rect">
                <a:avLst/>
              </a:prstGeom>
              <a:noFill/>
            </p:spPr>
            <p:txBody>
              <a:bodyPr>
                <a:spAutoFit/>
              </a:bodyPr>
              <a:lstStyle/>
              <a:p>
                <a:pPr algn="ctr">
                  <a:defRPr/>
                </a:pPr>
                <a:r>
                  <a:rPr lang="en-US" sz="1200">
                    <a:solidFill>
                      <a:prstClr val="black"/>
                    </a:solidFill>
                  </a:rPr>
                  <a:t>Accent 4</a:t>
                </a:r>
              </a:p>
            </p:txBody>
          </p:sp>
          <p:sp>
            <p:nvSpPr>
              <p:cNvPr id="23" name="Rounded Rectangle 22"/>
              <p:cNvSpPr/>
              <p:nvPr>
                <p:custDataLst>
                  <p:tags r:id="rId17"/>
                </p:custDataLst>
              </p:nvPr>
            </p:nvSpPr>
            <p:spPr>
              <a:xfrm>
                <a:off x="3429000" y="1905241"/>
                <a:ext cx="1016000" cy="1016129"/>
              </a:xfrm>
              <a:prstGeom prst="roundRect">
                <a:avLst/>
              </a:prstGeom>
              <a:solidFill>
                <a:srgbClr val="C1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193</a:t>
                </a:r>
              </a:p>
              <a:p>
                <a:pPr>
                  <a:defRPr/>
                </a:pPr>
                <a:r>
                  <a:rPr lang="en-US" sz="1200">
                    <a:solidFill>
                      <a:prstClr val="white"/>
                    </a:solidFill>
                  </a:rPr>
                  <a:t>187</a:t>
                </a:r>
              </a:p>
              <a:p>
                <a:pPr>
                  <a:defRPr/>
                </a:pPr>
                <a:r>
                  <a:rPr lang="en-US" sz="1200">
                    <a:solidFill>
                      <a:prstClr val="white"/>
                    </a:solidFill>
                  </a:rPr>
                  <a:t>0</a:t>
                </a:r>
              </a:p>
            </p:txBody>
          </p:sp>
          <p:sp>
            <p:nvSpPr>
              <p:cNvPr id="24" name="TextBox 23"/>
              <p:cNvSpPr txBox="1"/>
              <p:nvPr>
                <p:custDataLst>
                  <p:tags r:id="rId18"/>
                </p:custDataLst>
              </p:nvPr>
            </p:nvSpPr>
            <p:spPr>
              <a:xfrm>
                <a:off x="3238500" y="2921369"/>
                <a:ext cx="1397000" cy="276260"/>
              </a:xfrm>
              <a:prstGeom prst="rect">
                <a:avLst/>
              </a:prstGeom>
              <a:noFill/>
            </p:spPr>
            <p:txBody>
              <a:bodyPr>
                <a:spAutoFit/>
              </a:bodyPr>
              <a:lstStyle/>
              <a:p>
                <a:pPr algn="ctr">
                  <a:defRPr/>
                </a:pPr>
                <a:r>
                  <a:rPr lang="en-US" sz="1200">
                    <a:solidFill>
                      <a:prstClr val="black"/>
                    </a:solidFill>
                  </a:rPr>
                  <a:t>Accent 5</a:t>
                </a:r>
              </a:p>
            </p:txBody>
          </p:sp>
          <p:sp>
            <p:nvSpPr>
              <p:cNvPr id="25" name="Rounded Rectangle 24"/>
              <p:cNvSpPr/>
              <p:nvPr>
                <p:custDataLst>
                  <p:tags r:id="rId19"/>
                </p:custDataLst>
              </p:nvPr>
            </p:nvSpPr>
            <p:spPr>
              <a:xfrm>
                <a:off x="4572000" y="1905241"/>
                <a:ext cx="1016000" cy="1016129"/>
              </a:xfrm>
              <a:prstGeom prst="roundRect">
                <a:avLst/>
              </a:prstGeom>
              <a:solidFill>
                <a:srgbClr val="FFDD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255</a:t>
                </a:r>
              </a:p>
              <a:p>
                <a:pPr>
                  <a:defRPr/>
                </a:pPr>
                <a:r>
                  <a:rPr lang="en-US" sz="1200">
                    <a:solidFill>
                      <a:prstClr val="white"/>
                    </a:solidFill>
                  </a:rPr>
                  <a:t>221</a:t>
                </a:r>
              </a:p>
              <a:p>
                <a:pPr>
                  <a:defRPr/>
                </a:pPr>
                <a:r>
                  <a:rPr lang="en-US" sz="1200">
                    <a:solidFill>
                      <a:prstClr val="white"/>
                    </a:solidFill>
                  </a:rPr>
                  <a:t>62</a:t>
                </a:r>
              </a:p>
            </p:txBody>
          </p:sp>
          <p:sp>
            <p:nvSpPr>
              <p:cNvPr id="26" name="TextBox 25"/>
              <p:cNvSpPr txBox="1"/>
              <p:nvPr>
                <p:custDataLst>
                  <p:tags r:id="rId20"/>
                </p:custDataLst>
              </p:nvPr>
            </p:nvSpPr>
            <p:spPr>
              <a:xfrm>
                <a:off x="4381500" y="2921369"/>
                <a:ext cx="1397000" cy="276260"/>
              </a:xfrm>
              <a:prstGeom prst="rect">
                <a:avLst/>
              </a:prstGeom>
              <a:noFill/>
            </p:spPr>
            <p:txBody>
              <a:bodyPr>
                <a:spAutoFit/>
              </a:bodyPr>
              <a:lstStyle/>
              <a:p>
                <a:pPr algn="ctr">
                  <a:defRPr/>
                </a:pPr>
                <a:r>
                  <a:rPr lang="en-US" sz="1200">
                    <a:solidFill>
                      <a:prstClr val="black"/>
                    </a:solidFill>
                  </a:rPr>
                  <a:t>Accent 6</a:t>
                </a:r>
              </a:p>
            </p:txBody>
          </p:sp>
          <p:sp>
            <p:nvSpPr>
              <p:cNvPr id="27" name="Rounded Rectangle 26"/>
              <p:cNvSpPr/>
              <p:nvPr>
                <p:custDataLst>
                  <p:tags r:id="rId21"/>
                </p:custDataLst>
              </p:nvPr>
            </p:nvSpPr>
            <p:spPr>
              <a:xfrm>
                <a:off x="5715000" y="1905241"/>
                <a:ext cx="1016000" cy="1016129"/>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255</a:t>
                </a:r>
              </a:p>
              <a:p>
                <a:pPr>
                  <a:defRPr/>
                </a:pPr>
                <a:r>
                  <a:rPr lang="en-US" sz="1200">
                    <a:solidFill>
                      <a:prstClr val="white"/>
                    </a:solidFill>
                  </a:rPr>
                  <a:t>255</a:t>
                </a:r>
              </a:p>
              <a:p>
                <a:pPr>
                  <a:defRPr/>
                </a:pPr>
                <a:r>
                  <a:rPr lang="en-US" sz="1200">
                    <a:solidFill>
                      <a:prstClr val="white"/>
                    </a:solidFill>
                  </a:rPr>
                  <a:t>255</a:t>
                </a:r>
              </a:p>
            </p:txBody>
          </p:sp>
          <p:sp>
            <p:nvSpPr>
              <p:cNvPr id="28" name="TextBox 27"/>
              <p:cNvSpPr txBox="1"/>
              <p:nvPr>
                <p:custDataLst>
                  <p:tags r:id="rId22"/>
                </p:custDataLst>
              </p:nvPr>
            </p:nvSpPr>
            <p:spPr>
              <a:xfrm>
                <a:off x="5524500" y="2921369"/>
                <a:ext cx="1397000" cy="276260"/>
              </a:xfrm>
              <a:prstGeom prst="rect">
                <a:avLst/>
              </a:prstGeom>
              <a:noFill/>
            </p:spPr>
            <p:txBody>
              <a:bodyPr>
                <a:spAutoFit/>
              </a:bodyPr>
              <a:lstStyle/>
              <a:p>
                <a:pPr algn="ctr">
                  <a:defRPr/>
                </a:pPr>
                <a:r>
                  <a:rPr lang="en-US" sz="1200">
                    <a:solidFill>
                      <a:prstClr val="black"/>
                    </a:solidFill>
                  </a:rPr>
                  <a:t>Hyperlink</a:t>
                </a:r>
              </a:p>
            </p:txBody>
          </p:sp>
          <p:sp>
            <p:nvSpPr>
              <p:cNvPr id="29" name="Rounded Rectangle 28"/>
              <p:cNvSpPr/>
              <p:nvPr>
                <p:custDataLst>
                  <p:tags r:id="rId23"/>
                </p:custDataLst>
              </p:nvPr>
            </p:nvSpPr>
            <p:spPr>
              <a:xfrm>
                <a:off x="6858000" y="1905241"/>
                <a:ext cx="1016000" cy="1016129"/>
              </a:xfrm>
              <a:prstGeom prst="roundRect">
                <a:avLst/>
              </a:prstGeom>
              <a:solidFill>
                <a:srgbClr val="EC89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236</a:t>
                </a:r>
              </a:p>
              <a:p>
                <a:pPr>
                  <a:defRPr/>
                </a:pPr>
                <a:r>
                  <a:rPr lang="en-US" sz="1200">
                    <a:solidFill>
                      <a:prstClr val="white"/>
                    </a:solidFill>
                  </a:rPr>
                  <a:t>137</a:t>
                </a:r>
              </a:p>
              <a:p>
                <a:pPr>
                  <a:defRPr/>
                </a:pPr>
                <a:r>
                  <a:rPr lang="en-US" sz="1200">
                    <a:solidFill>
                      <a:prstClr val="white"/>
                    </a:solidFill>
                  </a:rPr>
                  <a:t>29</a:t>
                </a:r>
              </a:p>
            </p:txBody>
          </p:sp>
          <p:sp>
            <p:nvSpPr>
              <p:cNvPr id="30" name="TextBox 29"/>
              <p:cNvSpPr txBox="1"/>
              <p:nvPr>
                <p:custDataLst>
                  <p:tags r:id="rId24"/>
                </p:custDataLst>
              </p:nvPr>
            </p:nvSpPr>
            <p:spPr>
              <a:xfrm>
                <a:off x="6667500" y="2921369"/>
                <a:ext cx="1397000" cy="276260"/>
              </a:xfrm>
              <a:prstGeom prst="rect">
                <a:avLst/>
              </a:prstGeom>
              <a:noFill/>
            </p:spPr>
            <p:txBody>
              <a:bodyPr>
                <a:spAutoFit/>
              </a:bodyPr>
              <a:lstStyle/>
              <a:p>
                <a:pPr algn="ctr">
                  <a:defRPr/>
                </a:pPr>
                <a:r>
                  <a:rPr lang="en-US" sz="1200">
                    <a:solidFill>
                      <a:prstClr val="black"/>
                    </a:solidFill>
                  </a:rPr>
                  <a:t>Followed Hyperlink</a:t>
                </a:r>
              </a:p>
            </p:txBody>
          </p:sp>
          <p:sp>
            <p:nvSpPr>
              <p:cNvPr id="31" name="Rounded Rectangle 30"/>
              <p:cNvSpPr/>
              <p:nvPr>
                <p:custDataLst>
                  <p:tags r:id="rId25"/>
                </p:custDataLst>
              </p:nvPr>
            </p:nvSpPr>
            <p:spPr>
              <a:xfrm>
                <a:off x="1143000" y="3429434"/>
                <a:ext cx="1016000" cy="1016129"/>
              </a:xfrm>
              <a:prstGeom prst="roundRect">
                <a:avLst/>
              </a:prstGeom>
              <a:solidFill>
                <a:srgbClr val="7FAFDD"/>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127</a:t>
                </a:r>
              </a:p>
              <a:p>
                <a:pPr>
                  <a:defRPr/>
                </a:pPr>
                <a:r>
                  <a:rPr lang="en-US" sz="1200">
                    <a:solidFill>
                      <a:prstClr val="white"/>
                    </a:solidFill>
                  </a:rPr>
                  <a:t>175</a:t>
                </a:r>
              </a:p>
              <a:p>
                <a:pPr>
                  <a:defRPr/>
                </a:pPr>
                <a:r>
                  <a:rPr lang="en-US" sz="1200">
                    <a:solidFill>
                      <a:prstClr val="white"/>
                    </a:solidFill>
                  </a:rPr>
                  <a:t>221</a:t>
                </a:r>
              </a:p>
            </p:txBody>
          </p:sp>
          <p:sp>
            <p:nvSpPr>
              <p:cNvPr id="32" name="TextBox 31"/>
              <p:cNvSpPr txBox="1"/>
              <p:nvPr>
                <p:custDataLst>
                  <p:tags r:id="rId26"/>
                </p:custDataLst>
              </p:nvPr>
            </p:nvSpPr>
            <p:spPr>
              <a:xfrm>
                <a:off x="952500" y="4445562"/>
                <a:ext cx="1397000" cy="276260"/>
              </a:xfrm>
              <a:prstGeom prst="rect">
                <a:avLst/>
              </a:prstGeom>
              <a:noFill/>
            </p:spPr>
            <p:txBody>
              <a:bodyPr>
                <a:spAutoFit/>
              </a:bodyPr>
              <a:lstStyle/>
              <a:p>
                <a:pPr algn="ctr">
                  <a:defRPr/>
                </a:pPr>
                <a:r>
                  <a:rPr lang="en-US" sz="1200" dirty="0">
                    <a:solidFill>
                      <a:prstClr val="black"/>
                    </a:solidFill>
                  </a:rPr>
                  <a:t>Tata Blue 50%</a:t>
                </a:r>
              </a:p>
            </p:txBody>
          </p:sp>
          <p:sp>
            <p:nvSpPr>
              <p:cNvPr id="33" name="Rounded Rectangle 32"/>
              <p:cNvSpPr/>
              <p:nvPr>
                <p:custDataLst>
                  <p:tags r:id="rId27"/>
                </p:custDataLst>
              </p:nvPr>
            </p:nvSpPr>
            <p:spPr>
              <a:xfrm>
                <a:off x="2286000" y="3429434"/>
                <a:ext cx="1016000" cy="1016129"/>
              </a:xfrm>
              <a:prstGeom prst="roundRect">
                <a:avLst/>
              </a:prstGeom>
              <a:solidFill>
                <a:srgbClr val="CBD7E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203</a:t>
                </a:r>
              </a:p>
              <a:p>
                <a:pPr>
                  <a:defRPr/>
                </a:pPr>
                <a:r>
                  <a:rPr lang="en-US" sz="1200">
                    <a:solidFill>
                      <a:prstClr val="white"/>
                    </a:solidFill>
                  </a:rPr>
                  <a:t>215</a:t>
                </a:r>
              </a:p>
              <a:p>
                <a:pPr>
                  <a:defRPr/>
                </a:pPr>
                <a:r>
                  <a:rPr lang="en-US" sz="1200">
                    <a:solidFill>
                      <a:prstClr val="white"/>
                    </a:solidFill>
                  </a:rPr>
                  <a:t>238</a:t>
                </a:r>
              </a:p>
            </p:txBody>
          </p:sp>
          <p:sp>
            <p:nvSpPr>
              <p:cNvPr id="34" name="TextBox 33"/>
              <p:cNvSpPr txBox="1"/>
              <p:nvPr>
                <p:custDataLst>
                  <p:tags r:id="rId28"/>
                </p:custDataLst>
              </p:nvPr>
            </p:nvSpPr>
            <p:spPr>
              <a:xfrm>
                <a:off x="2095500" y="4445562"/>
                <a:ext cx="1397000" cy="276260"/>
              </a:xfrm>
              <a:prstGeom prst="rect">
                <a:avLst/>
              </a:prstGeom>
              <a:noFill/>
            </p:spPr>
            <p:txBody>
              <a:bodyPr>
                <a:spAutoFit/>
              </a:bodyPr>
              <a:lstStyle/>
              <a:p>
                <a:pPr algn="ctr">
                  <a:defRPr/>
                </a:pPr>
                <a:r>
                  <a:rPr lang="en-US" sz="1200" dirty="0">
                    <a:solidFill>
                      <a:prstClr val="black"/>
                    </a:solidFill>
                  </a:rPr>
                  <a:t>Tata Blue 25%</a:t>
                </a:r>
              </a:p>
            </p:txBody>
          </p:sp>
          <p:sp>
            <p:nvSpPr>
              <p:cNvPr id="35" name="Rounded Rectangle 34"/>
              <p:cNvSpPr/>
              <p:nvPr>
                <p:custDataLst>
                  <p:tags r:id="rId29"/>
                </p:custDataLst>
              </p:nvPr>
            </p:nvSpPr>
            <p:spPr>
              <a:xfrm>
                <a:off x="3429000" y="3429434"/>
                <a:ext cx="1016000" cy="1016129"/>
              </a:xfrm>
              <a:prstGeom prst="roundRect">
                <a:avLst/>
              </a:prstGeom>
              <a:solidFill>
                <a:srgbClr val="B395C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srgbClr val="1F497D"/>
                    </a:solidFill>
                  </a:rPr>
                  <a:t>179</a:t>
                </a:r>
              </a:p>
              <a:p>
                <a:pPr>
                  <a:defRPr/>
                </a:pPr>
                <a:r>
                  <a:rPr lang="en-US" sz="1200">
                    <a:solidFill>
                      <a:srgbClr val="1F497D"/>
                    </a:solidFill>
                  </a:rPr>
                  <a:t>149</a:t>
                </a:r>
              </a:p>
              <a:p>
                <a:pPr>
                  <a:defRPr/>
                </a:pPr>
                <a:r>
                  <a:rPr lang="en-US" sz="1200">
                    <a:solidFill>
                      <a:srgbClr val="1F497D"/>
                    </a:solidFill>
                  </a:rPr>
                  <a:t>197</a:t>
                </a:r>
              </a:p>
            </p:txBody>
          </p:sp>
          <p:sp>
            <p:nvSpPr>
              <p:cNvPr id="36" name="TextBox 35"/>
              <p:cNvSpPr txBox="1"/>
              <p:nvPr>
                <p:custDataLst>
                  <p:tags r:id="rId30"/>
                </p:custDataLst>
              </p:nvPr>
            </p:nvSpPr>
            <p:spPr>
              <a:xfrm>
                <a:off x="3238500" y="4445562"/>
                <a:ext cx="1397000" cy="276260"/>
              </a:xfrm>
              <a:prstGeom prst="rect">
                <a:avLst/>
              </a:prstGeom>
              <a:noFill/>
            </p:spPr>
            <p:txBody>
              <a:bodyPr>
                <a:spAutoFit/>
              </a:bodyPr>
              <a:lstStyle/>
              <a:p>
                <a:pPr algn="ctr">
                  <a:defRPr/>
                </a:pPr>
                <a:r>
                  <a:rPr lang="en-US" sz="1200" dirty="0">
                    <a:solidFill>
                      <a:prstClr val="black"/>
                    </a:solidFill>
                  </a:rPr>
                  <a:t>Purple 50 %</a:t>
                </a:r>
              </a:p>
            </p:txBody>
          </p:sp>
          <p:sp>
            <p:nvSpPr>
              <p:cNvPr id="37" name="Rounded Rectangle 36"/>
              <p:cNvSpPr/>
              <p:nvPr>
                <p:custDataLst>
                  <p:tags r:id="rId31"/>
                </p:custDataLst>
              </p:nvPr>
            </p:nvSpPr>
            <p:spPr>
              <a:xfrm>
                <a:off x="4572000" y="3429434"/>
                <a:ext cx="1016000" cy="1016129"/>
              </a:xfrm>
              <a:prstGeom prst="roundRect">
                <a:avLst/>
              </a:prstGeom>
              <a:solidFill>
                <a:srgbClr val="D4C3DF"/>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212</a:t>
                </a:r>
              </a:p>
              <a:p>
                <a:pPr>
                  <a:defRPr/>
                </a:pPr>
                <a:r>
                  <a:rPr lang="en-US" sz="1200">
                    <a:solidFill>
                      <a:prstClr val="white"/>
                    </a:solidFill>
                  </a:rPr>
                  <a:t>195</a:t>
                </a:r>
              </a:p>
              <a:p>
                <a:pPr>
                  <a:defRPr/>
                </a:pPr>
                <a:r>
                  <a:rPr lang="en-US" sz="1200">
                    <a:solidFill>
                      <a:prstClr val="white"/>
                    </a:solidFill>
                  </a:rPr>
                  <a:t>223</a:t>
                </a:r>
              </a:p>
            </p:txBody>
          </p:sp>
          <p:sp>
            <p:nvSpPr>
              <p:cNvPr id="38" name="TextBox 37"/>
              <p:cNvSpPr txBox="1"/>
              <p:nvPr>
                <p:custDataLst>
                  <p:tags r:id="rId32"/>
                </p:custDataLst>
              </p:nvPr>
            </p:nvSpPr>
            <p:spPr>
              <a:xfrm>
                <a:off x="4381500" y="4445562"/>
                <a:ext cx="1397000" cy="276260"/>
              </a:xfrm>
              <a:prstGeom prst="rect">
                <a:avLst/>
              </a:prstGeom>
              <a:noFill/>
            </p:spPr>
            <p:txBody>
              <a:bodyPr>
                <a:spAutoFit/>
              </a:bodyPr>
              <a:lstStyle/>
              <a:p>
                <a:pPr algn="ctr">
                  <a:defRPr/>
                </a:pPr>
                <a:r>
                  <a:rPr lang="en-US" sz="1200" dirty="0">
                    <a:solidFill>
                      <a:prstClr val="black"/>
                    </a:solidFill>
                  </a:rPr>
                  <a:t>Purple 25 %</a:t>
                </a:r>
              </a:p>
            </p:txBody>
          </p:sp>
          <p:sp>
            <p:nvSpPr>
              <p:cNvPr id="39" name="Rounded Rectangle 38"/>
              <p:cNvSpPr/>
              <p:nvPr>
                <p:custDataLst>
                  <p:tags r:id="rId33"/>
                </p:custDataLst>
              </p:nvPr>
            </p:nvSpPr>
            <p:spPr>
              <a:xfrm>
                <a:off x="5715000" y="3429434"/>
                <a:ext cx="1016000" cy="1016129"/>
              </a:xfrm>
              <a:prstGeom prst="roundRect">
                <a:avLst/>
              </a:prstGeom>
              <a:solidFill>
                <a:srgbClr val="FFF2A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255</a:t>
                </a:r>
              </a:p>
              <a:p>
                <a:pPr>
                  <a:defRPr/>
                </a:pPr>
                <a:r>
                  <a:rPr lang="en-US" sz="1200">
                    <a:solidFill>
                      <a:prstClr val="white"/>
                    </a:solidFill>
                  </a:rPr>
                  <a:t>242</a:t>
                </a:r>
              </a:p>
              <a:p>
                <a:pPr>
                  <a:defRPr/>
                </a:pPr>
                <a:r>
                  <a:rPr lang="en-US" sz="1200">
                    <a:solidFill>
                      <a:prstClr val="white"/>
                    </a:solidFill>
                  </a:rPr>
                  <a:t>171</a:t>
                </a:r>
              </a:p>
            </p:txBody>
          </p:sp>
          <p:sp>
            <p:nvSpPr>
              <p:cNvPr id="40" name="TextBox 39"/>
              <p:cNvSpPr txBox="1"/>
              <p:nvPr>
                <p:custDataLst>
                  <p:tags r:id="rId34"/>
                </p:custDataLst>
              </p:nvPr>
            </p:nvSpPr>
            <p:spPr>
              <a:xfrm>
                <a:off x="5524500" y="4445562"/>
                <a:ext cx="1397000" cy="276260"/>
              </a:xfrm>
              <a:prstGeom prst="rect">
                <a:avLst/>
              </a:prstGeom>
              <a:noFill/>
            </p:spPr>
            <p:txBody>
              <a:bodyPr>
                <a:spAutoFit/>
              </a:bodyPr>
              <a:lstStyle/>
              <a:p>
                <a:pPr algn="ctr">
                  <a:defRPr/>
                </a:pPr>
                <a:r>
                  <a:rPr lang="en-US" sz="1200" dirty="0">
                    <a:solidFill>
                      <a:prstClr val="black"/>
                    </a:solidFill>
                  </a:rPr>
                  <a:t>Yellow 50 %</a:t>
                </a:r>
              </a:p>
            </p:txBody>
          </p:sp>
          <p:sp>
            <p:nvSpPr>
              <p:cNvPr id="41" name="Rounded Rectangle 40"/>
              <p:cNvSpPr/>
              <p:nvPr>
                <p:custDataLst>
                  <p:tags r:id="rId35"/>
                </p:custDataLst>
              </p:nvPr>
            </p:nvSpPr>
            <p:spPr>
              <a:xfrm>
                <a:off x="6858000" y="3429434"/>
                <a:ext cx="1016000" cy="1016129"/>
              </a:xfrm>
              <a:prstGeom prst="roundRect">
                <a:avLst/>
              </a:prstGeom>
              <a:solidFill>
                <a:srgbClr val="FFF9D5"/>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255</a:t>
                </a:r>
              </a:p>
              <a:p>
                <a:pPr>
                  <a:defRPr/>
                </a:pPr>
                <a:r>
                  <a:rPr lang="en-US" sz="1200">
                    <a:solidFill>
                      <a:prstClr val="white"/>
                    </a:solidFill>
                  </a:rPr>
                  <a:t>249</a:t>
                </a:r>
              </a:p>
              <a:p>
                <a:pPr>
                  <a:defRPr/>
                </a:pPr>
                <a:r>
                  <a:rPr lang="en-US" sz="1200">
                    <a:solidFill>
                      <a:prstClr val="white"/>
                    </a:solidFill>
                  </a:rPr>
                  <a:t>213</a:t>
                </a:r>
                <a:endParaRPr lang="en-US" sz="1200" dirty="0">
                  <a:solidFill>
                    <a:prstClr val="white"/>
                  </a:solidFill>
                </a:endParaRPr>
              </a:p>
            </p:txBody>
          </p:sp>
          <p:sp>
            <p:nvSpPr>
              <p:cNvPr id="42" name="TextBox 41"/>
              <p:cNvSpPr txBox="1"/>
              <p:nvPr>
                <p:custDataLst>
                  <p:tags r:id="rId36"/>
                </p:custDataLst>
              </p:nvPr>
            </p:nvSpPr>
            <p:spPr>
              <a:xfrm>
                <a:off x="6667500" y="4445562"/>
                <a:ext cx="1397000" cy="276260"/>
              </a:xfrm>
              <a:prstGeom prst="rect">
                <a:avLst/>
              </a:prstGeom>
              <a:noFill/>
            </p:spPr>
            <p:txBody>
              <a:bodyPr>
                <a:spAutoFit/>
              </a:bodyPr>
              <a:lstStyle/>
              <a:p>
                <a:pPr algn="ctr">
                  <a:defRPr/>
                </a:pPr>
                <a:r>
                  <a:rPr lang="en-US" sz="1200" dirty="0">
                    <a:solidFill>
                      <a:prstClr val="black"/>
                    </a:solidFill>
                  </a:rPr>
                  <a:t>Yellow 25 %</a:t>
                </a:r>
              </a:p>
            </p:txBody>
          </p:sp>
          <p:sp>
            <p:nvSpPr>
              <p:cNvPr id="43" name="Rounded Rectangle 42"/>
              <p:cNvSpPr/>
              <p:nvPr>
                <p:custDataLst>
                  <p:tags r:id="rId37"/>
                </p:custDataLst>
              </p:nvPr>
            </p:nvSpPr>
            <p:spPr>
              <a:xfrm>
                <a:off x="1143000" y="4826610"/>
                <a:ext cx="1016000" cy="1016129"/>
              </a:xfrm>
              <a:prstGeom prst="roundRect">
                <a:avLst/>
              </a:prstGeom>
              <a:solidFill>
                <a:srgbClr val="E5CDB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229</a:t>
                </a:r>
              </a:p>
              <a:p>
                <a:pPr>
                  <a:defRPr/>
                </a:pPr>
                <a:r>
                  <a:rPr lang="en-US" sz="1200">
                    <a:solidFill>
                      <a:prstClr val="white"/>
                    </a:solidFill>
                  </a:rPr>
                  <a:t>205</a:t>
                </a:r>
              </a:p>
              <a:p>
                <a:pPr>
                  <a:defRPr/>
                </a:pPr>
                <a:r>
                  <a:rPr lang="en-US" sz="1200">
                    <a:solidFill>
                      <a:prstClr val="white"/>
                    </a:solidFill>
                  </a:rPr>
                  <a:t>186</a:t>
                </a:r>
                <a:endParaRPr lang="en-US" sz="1200" dirty="0">
                  <a:solidFill>
                    <a:prstClr val="white"/>
                  </a:solidFill>
                </a:endParaRPr>
              </a:p>
            </p:txBody>
          </p:sp>
          <p:sp>
            <p:nvSpPr>
              <p:cNvPr id="44" name="TextBox 43"/>
              <p:cNvSpPr txBox="1"/>
              <p:nvPr>
                <p:custDataLst>
                  <p:tags r:id="rId38"/>
                </p:custDataLst>
              </p:nvPr>
            </p:nvSpPr>
            <p:spPr>
              <a:xfrm>
                <a:off x="952500" y="5842739"/>
                <a:ext cx="1397000" cy="276260"/>
              </a:xfrm>
              <a:prstGeom prst="rect">
                <a:avLst/>
              </a:prstGeom>
              <a:noFill/>
            </p:spPr>
            <p:txBody>
              <a:bodyPr>
                <a:spAutoFit/>
              </a:bodyPr>
              <a:lstStyle/>
              <a:p>
                <a:pPr algn="ctr">
                  <a:defRPr/>
                </a:pPr>
                <a:r>
                  <a:rPr lang="en-US" sz="1200" dirty="0">
                    <a:solidFill>
                      <a:prstClr val="black"/>
                    </a:solidFill>
                  </a:rPr>
                  <a:t>Brown 50 %</a:t>
                </a:r>
              </a:p>
            </p:txBody>
          </p:sp>
          <p:sp>
            <p:nvSpPr>
              <p:cNvPr id="45" name="Rounded Rectangle 44"/>
              <p:cNvSpPr/>
              <p:nvPr>
                <p:custDataLst>
                  <p:tags r:id="rId39"/>
                </p:custDataLst>
              </p:nvPr>
            </p:nvSpPr>
            <p:spPr>
              <a:xfrm>
                <a:off x="2286000" y="4826610"/>
                <a:ext cx="1016000" cy="1016129"/>
              </a:xfrm>
              <a:prstGeom prst="roundRect">
                <a:avLst/>
              </a:prstGeom>
              <a:solidFill>
                <a:srgbClr val="F8F1EB"/>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248</a:t>
                </a:r>
              </a:p>
              <a:p>
                <a:pPr>
                  <a:defRPr/>
                </a:pPr>
                <a:r>
                  <a:rPr lang="en-US" sz="1200">
                    <a:solidFill>
                      <a:prstClr val="white"/>
                    </a:solidFill>
                  </a:rPr>
                  <a:t>241</a:t>
                </a:r>
              </a:p>
              <a:p>
                <a:pPr>
                  <a:defRPr/>
                </a:pPr>
                <a:r>
                  <a:rPr lang="en-US" sz="1200">
                    <a:solidFill>
                      <a:prstClr val="white"/>
                    </a:solidFill>
                  </a:rPr>
                  <a:t>235</a:t>
                </a:r>
              </a:p>
            </p:txBody>
          </p:sp>
          <p:sp>
            <p:nvSpPr>
              <p:cNvPr id="46" name="TextBox 45"/>
              <p:cNvSpPr txBox="1"/>
              <p:nvPr>
                <p:custDataLst>
                  <p:tags r:id="rId40"/>
                </p:custDataLst>
              </p:nvPr>
            </p:nvSpPr>
            <p:spPr>
              <a:xfrm>
                <a:off x="2095500" y="5842739"/>
                <a:ext cx="1397000" cy="276260"/>
              </a:xfrm>
              <a:prstGeom prst="rect">
                <a:avLst/>
              </a:prstGeom>
              <a:noFill/>
            </p:spPr>
            <p:txBody>
              <a:bodyPr>
                <a:spAutoFit/>
              </a:bodyPr>
              <a:lstStyle/>
              <a:p>
                <a:pPr algn="ctr">
                  <a:defRPr/>
                </a:pPr>
                <a:r>
                  <a:rPr lang="en-US" sz="1200" dirty="0">
                    <a:solidFill>
                      <a:prstClr val="black"/>
                    </a:solidFill>
                  </a:rPr>
                  <a:t>Brown 25 %</a:t>
                </a:r>
              </a:p>
            </p:txBody>
          </p:sp>
          <p:sp>
            <p:nvSpPr>
              <p:cNvPr id="47" name="Rounded Rectangle 46"/>
              <p:cNvSpPr/>
              <p:nvPr>
                <p:custDataLst>
                  <p:tags r:id="rId41"/>
                </p:custDataLst>
              </p:nvPr>
            </p:nvSpPr>
            <p:spPr>
              <a:xfrm>
                <a:off x="3429000" y="4826610"/>
                <a:ext cx="1016000" cy="1016129"/>
              </a:xfrm>
              <a:prstGeom prst="roundRect">
                <a:avLst/>
              </a:prstGeom>
              <a:solidFill>
                <a:srgbClr val="B4D59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srgbClr val="7FAFDD"/>
                    </a:solidFill>
                  </a:rPr>
                  <a:t>180</a:t>
                </a:r>
              </a:p>
              <a:p>
                <a:pPr>
                  <a:defRPr/>
                </a:pPr>
                <a:r>
                  <a:rPr lang="en-US" sz="1200">
                    <a:solidFill>
                      <a:srgbClr val="7FAFDD"/>
                    </a:solidFill>
                  </a:rPr>
                  <a:t>213</a:t>
                </a:r>
              </a:p>
              <a:p>
                <a:pPr>
                  <a:defRPr/>
                </a:pPr>
                <a:r>
                  <a:rPr lang="en-US" sz="1200">
                    <a:solidFill>
                      <a:srgbClr val="7FAFDD"/>
                    </a:solidFill>
                  </a:rPr>
                  <a:t>154</a:t>
                </a:r>
                <a:endParaRPr lang="en-US" sz="1200" dirty="0">
                  <a:solidFill>
                    <a:srgbClr val="7FAFDD"/>
                  </a:solidFill>
                </a:endParaRPr>
              </a:p>
            </p:txBody>
          </p:sp>
          <p:sp>
            <p:nvSpPr>
              <p:cNvPr id="48" name="TextBox 47"/>
              <p:cNvSpPr txBox="1"/>
              <p:nvPr>
                <p:custDataLst>
                  <p:tags r:id="rId42"/>
                </p:custDataLst>
              </p:nvPr>
            </p:nvSpPr>
            <p:spPr>
              <a:xfrm>
                <a:off x="3238500" y="5842739"/>
                <a:ext cx="1397000" cy="276260"/>
              </a:xfrm>
              <a:prstGeom prst="rect">
                <a:avLst/>
              </a:prstGeom>
              <a:noFill/>
            </p:spPr>
            <p:txBody>
              <a:bodyPr>
                <a:spAutoFit/>
              </a:bodyPr>
              <a:lstStyle/>
              <a:p>
                <a:pPr algn="ctr">
                  <a:defRPr/>
                </a:pPr>
                <a:r>
                  <a:rPr lang="en-US" sz="1200" dirty="0">
                    <a:solidFill>
                      <a:prstClr val="black"/>
                    </a:solidFill>
                  </a:rPr>
                  <a:t>Green 50 %</a:t>
                </a:r>
              </a:p>
            </p:txBody>
          </p:sp>
          <p:sp>
            <p:nvSpPr>
              <p:cNvPr id="49" name="Rounded Rectangle 48"/>
              <p:cNvSpPr/>
              <p:nvPr>
                <p:custDataLst>
                  <p:tags r:id="rId43"/>
                </p:custDataLst>
              </p:nvPr>
            </p:nvSpPr>
            <p:spPr>
              <a:xfrm>
                <a:off x="4572000" y="4826610"/>
                <a:ext cx="1016000" cy="1016129"/>
              </a:xfrm>
              <a:prstGeom prst="roundRect">
                <a:avLst/>
              </a:prstGeom>
              <a:solidFill>
                <a:srgbClr val="D6E7C8"/>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214</a:t>
                </a:r>
              </a:p>
              <a:p>
                <a:pPr>
                  <a:defRPr/>
                </a:pPr>
                <a:r>
                  <a:rPr lang="en-US" sz="1200">
                    <a:solidFill>
                      <a:prstClr val="white"/>
                    </a:solidFill>
                  </a:rPr>
                  <a:t>231</a:t>
                </a:r>
              </a:p>
              <a:p>
                <a:pPr>
                  <a:defRPr/>
                </a:pPr>
                <a:r>
                  <a:rPr lang="en-US" sz="1200">
                    <a:solidFill>
                      <a:prstClr val="white"/>
                    </a:solidFill>
                  </a:rPr>
                  <a:t>200</a:t>
                </a:r>
                <a:endParaRPr lang="en-US" sz="1200" dirty="0">
                  <a:solidFill>
                    <a:prstClr val="white"/>
                  </a:solidFill>
                </a:endParaRPr>
              </a:p>
            </p:txBody>
          </p:sp>
          <p:sp>
            <p:nvSpPr>
              <p:cNvPr id="50" name="TextBox 49"/>
              <p:cNvSpPr txBox="1"/>
              <p:nvPr>
                <p:custDataLst>
                  <p:tags r:id="rId44"/>
                </p:custDataLst>
              </p:nvPr>
            </p:nvSpPr>
            <p:spPr>
              <a:xfrm>
                <a:off x="4381500" y="5842739"/>
                <a:ext cx="1397000" cy="276260"/>
              </a:xfrm>
              <a:prstGeom prst="rect">
                <a:avLst/>
              </a:prstGeom>
              <a:noFill/>
            </p:spPr>
            <p:txBody>
              <a:bodyPr>
                <a:spAutoFit/>
              </a:bodyPr>
              <a:lstStyle/>
              <a:p>
                <a:pPr algn="ctr">
                  <a:defRPr/>
                </a:pPr>
                <a:r>
                  <a:rPr lang="en-US" sz="1200" dirty="0">
                    <a:solidFill>
                      <a:prstClr val="black"/>
                    </a:solidFill>
                  </a:rPr>
                  <a:t>Green 25 %</a:t>
                </a:r>
              </a:p>
            </p:txBody>
          </p:sp>
          <p:sp>
            <p:nvSpPr>
              <p:cNvPr id="51" name="Rounded Rectangle 50"/>
              <p:cNvSpPr/>
              <p:nvPr>
                <p:custDataLst>
                  <p:tags r:id="rId45"/>
                </p:custDataLst>
              </p:nvPr>
            </p:nvSpPr>
            <p:spPr>
              <a:xfrm>
                <a:off x="5715000" y="4826610"/>
                <a:ext cx="1016000" cy="1016129"/>
              </a:xfrm>
              <a:prstGeom prst="roundRect">
                <a:avLst/>
              </a:prstGeom>
              <a:solidFill>
                <a:srgbClr val="F1F0CA"/>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241</a:t>
                </a:r>
              </a:p>
              <a:p>
                <a:pPr>
                  <a:defRPr/>
                </a:pPr>
                <a:r>
                  <a:rPr lang="en-US" sz="1200">
                    <a:solidFill>
                      <a:prstClr val="white"/>
                    </a:solidFill>
                  </a:rPr>
                  <a:t>240</a:t>
                </a:r>
              </a:p>
              <a:p>
                <a:pPr>
                  <a:defRPr/>
                </a:pPr>
                <a:r>
                  <a:rPr lang="en-US" sz="1200">
                    <a:solidFill>
                      <a:prstClr val="white"/>
                    </a:solidFill>
                  </a:rPr>
                  <a:t>202</a:t>
                </a:r>
                <a:endParaRPr lang="en-US" sz="1200" dirty="0">
                  <a:solidFill>
                    <a:prstClr val="white"/>
                  </a:solidFill>
                </a:endParaRPr>
              </a:p>
            </p:txBody>
          </p:sp>
          <p:sp>
            <p:nvSpPr>
              <p:cNvPr id="52" name="TextBox 51"/>
              <p:cNvSpPr txBox="1"/>
              <p:nvPr>
                <p:custDataLst>
                  <p:tags r:id="rId46"/>
                </p:custDataLst>
              </p:nvPr>
            </p:nvSpPr>
            <p:spPr>
              <a:xfrm>
                <a:off x="5524500" y="5842739"/>
                <a:ext cx="1397000" cy="276260"/>
              </a:xfrm>
              <a:prstGeom prst="rect">
                <a:avLst/>
              </a:prstGeom>
              <a:noFill/>
            </p:spPr>
            <p:txBody>
              <a:bodyPr>
                <a:spAutoFit/>
              </a:bodyPr>
              <a:lstStyle/>
              <a:p>
                <a:pPr algn="ctr">
                  <a:defRPr/>
                </a:pPr>
                <a:r>
                  <a:rPr lang="en-US" sz="1200" dirty="0">
                    <a:solidFill>
                      <a:prstClr val="black"/>
                    </a:solidFill>
                  </a:rPr>
                  <a:t>Light Green 50%</a:t>
                </a:r>
              </a:p>
            </p:txBody>
          </p:sp>
          <p:sp>
            <p:nvSpPr>
              <p:cNvPr id="53" name="Rounded Rectangle 52"/>
              <p:cNvSpPr/>
              <p:nvPr>
                <p:custDataLst>
                  <p:tags r:id="rId47"/>
                </p:custDataLst>
              </p:nvPr>
            </p:nvSpPr>
            <p:spPr>
              <a:xfrm>
                <a:off x="6858000" y="4826610"/>
                <a:ext cx="1016000" cy="1016129"/>
              </a:xfrm>
              <a:prstGeom prst="roundRect">
                <a:avLst/>
              </a:prstGeom>
              <a:solidFill>
                <a:srgbClr val="FBFBF1"/>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a:solidFill>
                      <a:prstClr val="white"/>
                    </a:solidFill>
                  </a:rPr>
                  <a:t>251</a:t>
                </a:r>
              </a:p>
              <a:p>
                <a:pPr>
                  <a:defRPr/>
                </a:pPr>
                <a:r>
                  <a:rPr lang="en-US" sz="1200">
                    <a:solidFill>
                      <a:prstClr val="white"/>
                    </a:solidFill>
                  </a:rPr>
                  <a:t>251</a:t>
                </a:r>
              </a:p>
              <a:p>
                <a:pPr>
                  <a:defRPr/>
                </a:pPr>
                <a:r>
                  <a:rPr lang="en-US" sz="1200">
                    <a:solidFill>
                      <a:prstClr val="white"/>
                    </a:solidFill>
                  </a:rPr>
                  <a:t>241</a:t>
                </a:r>
                <a:endParaRPr lang="en-US" sz="1200" dirty="0">
                  <a:solidFill>
                    <a:prstClr val="white"/>
                  </a:solidFill>
                </a:endParaRPr>
              </a:p>
            </p:txBody>
          </p:sp>
          <p:sp>
            <p:nvSpPr>
              <p:cNvPr id="54" name="TextBox 53"/>
              <p:cNvSpPr txBox="1"/>
              <p:nvPr>
                <p:custDataLst>
                  <p:tags r:id="rId48"/>
                </p:custDataLst>
              </p:nvPr>
            </p:nvSpPr>
            <p:spPr>
              <a:xfrm>
                <a:off x="6667500" y="5842739"/>
                <a:ext cx="1397000" cy="276260"/>
              </a:xfrm>
              <a:prstGeom prst="rect">
                <a:avLst/>
              </a:prstGeom>
              <a:noFill/>
            </p:spPr>
            <p:txBody>
              <a:bodyPr>
                <a:spAutoFit/>
              </a:bodyPr>
              <a:lstStyle/>
              <a:p>
                <a:pPr algn="ctr">
                  <a:defRPr/>
                </a:pPr>
                <a:r>
                  <a:rPr lang="en-US" sz="1200" dirty="0">
                    <a:solidFill>
                      <a:prstClr val="black"/>
                    </a:solidFill>
                  </a:rPr>
                  <a:t>Light Green 25%</a:t>
                </a:r>
              </a:p>
            </p:txBody>
          </p:sp>
        </p:grpSp>
        <p:sp>
          <p:nvSpPr>
            <p:cNvPr id="6" name="TextBox 5"/>
            <p:cNvSpPr txBox="1"/>
            <p:nvPr/>
          </p:nvSpPr>
          <p:spPr>
            <a:xfrm>
              <a:off x="127000" y="0"/>
              <a:ext cx="2540000" cy="369935"/>
            </a:xfrm>
            <a:prstGeom prst="rect">
              <a:avLst/>
            </a:prstGeom>
            <a:noFill/>
          </p:spPr>
          <p:txBody>
            <a:bodyPr>
              <a:spAutoFit/>
            </a:bodyPr>
            <a:lstStyle/>
            <a:p>
              <a:pPr>
                <a:defRPr/>
              </a:pPr>
              <a:r>
                <a:rPr lang="en-US" sz="1800" dirty="0">
                  <a:solidFill>
                    <a:prstClr val="black"/>
                  </a:solidFill>
                </a:rPr>
                <a:t>Title and Content</a:t>
              </a:r>
            </a:p>
          </p:txBody>
        </p:sp>
      </p:grpSp>
      <p:pic>
        <p:nvPicPr>
          <p:cNvPr id="55" name="Picture 4"/>
          <p:cNvPicPr>
            <a:picLocks noChangeAspect="1" noChangeArrowheads="1"/>
          </p:cNvPicPr>
          <p:nvPr userDrawn="1"/>
        </p:nvPicPr>
        <p:blipFill>
          <a:blip r:embed="rId50" cstate="print"/>
          <a:srcRect l="19609" t="20313" r="5391" b="9277"/>
          <a:stretch>
            <a:fillRect/>
          </a:stretch>
        </p:blipFill>
        <p:spPr bwMode="auto">
          <a:xfrm>
            <a:off x="0" y="-9525"/>
            <a:ext cx="12192000" cy="6867525"/>
          </a:xfrm>
          <a:prstGeom prst="rect">
            <a:avLst/>
          </a:prstGeom>
          <a:noFill/>
          <a:ln w="9525">
            <a:noFill/>
            <a:miter lim="800000"/>
            <a:headEnd/>
            <a:tailEnd/>
          </a:ln>
        </p:spPr>
      </p:pic>
      <p:sp>
        <p:nvSpPr>
          <p:cNvPr id="2" name="Title 1"/>
          <p:cNvSpPr>
            <a:spLocks noGrp="1"/>
          </p:cNvSpPr>
          <p:nvPr>
            <p:ph type="ctrTitle"/>
          </p:nvPr>
        </p:nvSpPr>
        <p:spPr>
          <a:xfrm>
            <a:off x="497840" y="3444241"/>
            <a:ext cx="11226800" cy="685800"/>
          </a:xfrm>
        </p:spPr>
        <p:txBody>
          <a:bodyPr>
            <a:normAutofit/>
          </a:bodyPr>
          <a:lstStyle>
            <a:lvl1pPr algn="l">
              <a:defRPr kumimoji="0" lang="en-US" sz="3800" b="0" i="0" u="none" strike="noStrike" kern="1200" cap="none" normalizeH="0" baseline="0" dirty="0">
                <a:ln>
                  <a:noFill/>
                </a:ln>
                <a:solidFill>
                  <a:srgbClr val="FFFFFF"/>
                </a:solidFill>
                <a:effectLst/>
                <a:latin typeface="Myriad Pro" pitchFamily="34" charset="0"/>
                <a:ea typeface="+mn-ea"/>
                <a:cs typeface="+mn-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482600" y="4133850"/>
            <a:ext cx="11252200" cy="609600"/>
          </a:xfrm>
          <a:prstGeom prst="rect">
            <a:avLst/>
          </a:prstGeom>
        </p:spPr>
        <p:txBody>
          <a:bodyPr>
            <a:normAutofit/>
          </a:bodyPr>
          <a:lstStyle>
            <a:lvl1pPr marL="0" indent="0" algn="l">
              <a:buNone/>
              <a:defRPr kumimoji="0" lang="en-US" sz="3400" b="0" i="0" u="none" strike="noStrike" kern="1200" cap="none" normalizeH="0" baseline="0" dirty="0">
                <a:ln>
                  <a:noFill/>
                </a:ln>
                <a:solidFill>
                  <a:srgbClr val="FFFFFF"/>
                </a:solidFill>
                <a:effectLst/>
                <a:latin typeface="Myriad Pro Light"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Tree>
    <p:extLst>
      <p:ext uri="{BB962C8B-B14F-4D97-AF65-F5344CB8AC3E}">
        <p14:creationId xmlns:p14="http://schemas.microsoft.com/office/powerpoint/2010/main" val="24569866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0"/>
          </p:nvPr>
        </p:nvSpPr>
        <p:spPr>
          <a:xfrm>
            <a:off x="475488" y="911352"/>
            <a:ext cx="11253216" cy="914400"/>
          </a:xfrm>
        </p:spPr>
        <p:txBody>
          <a:bodyPr>
            <a:noAutofit/>
          </a:bodyPr>
          <a:lstStyle>
            <a:lvl1pPr>
              <a:defRPr lang="en-US" sz="2200" b="0" kern="1200" noProof="0" dirty="0" smtClean="0">
                <a:solidFill>
                  <a:srgbClr val="4E84C4"/>
                </a:solidFill>
                <a:latin typeface="Myriad Pro" pitchFamily="34" charset="0"/>
                <a:ea typeface="+mn-ea"/>
                <a:cs typeface="+mn-cs"/>
              </a:defRPr>
            </a:lvl1pPr>
            <a:lvl2pPr>
              <a:defRPr lang="en-US" sz="2200" kern="1200" dirty="0" smtClean="0">
                <a:solidFill>
                  <a:srgbClr val="4E84C4"/>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
        <p:nvSpPr>
          <p:cNvPr id="4" name="Slide Number Placeholder 5"/>
          <p:cNvSpPr>
            <a:spLocks noGrp="1"/>
          </p:cNvSpPr>
          <p:nvPr>
            <p:ph type="sldNum" sz="quarter" idx="11"/>
          </p:nvPr>
        </p:nvSpPr>
        <p:spPr/>
        <p:txBody>
          <a:bodyPr/>
          <a:lstStyle>
            <a:lvl1pPr>
              <a:defRPr/>
            </a:lvl1pPr>
          </a:lstStyle>
          <a:p>
            <a:pPr>
              <a:defRPr/>
            </a:pPr>
            <a:fld id="{C6BFE346-F79A-4A78-9858-23BA304AF0C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504061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5" name="TextBox 4"/>
          <p:cNvSpPr txBox="1"/>
          <p:nvPr userDrawn="1"/>
        </p:nvSpPr>
        <p:spPr>
          <a:xfrm>
            <a:off x="6301821" y="6567054"/>
            <a:ext cx="744188" cy="276999"/>
          </a:xfrm>
          <a:prstGeom prst="rect">
            <a:avLst/>
          </a:prstGeom>
          <a:noFill/>
        </p:spPr>
        <p:txBody>
          <a:bodyPr wrap="square" rtlCol="0">
            <a:spAutoFit/>
          </a:bodyPr>
          <a:lstStyle/>
          <a:p>
            <a:pPr algn="ctr"/>
            <a:fld id="{F27FF3F5-BBB8-4FA8-A6BA-F6AB69F903E6}" type="slidenum">
              <a:rPr lang="en-US" sz="1200" smtClean="0">
                <a:solidFill>
                  <a:srgbClr val="4F81BD">
                    <a:lumMod val="50000"/>
                  </a:srgbClr>
                </a:solidFill>
              </a:rPr>
              <a:pPr algn="ctr"/>
              <a:t>‹#›</a:t>
            </a:fld>
            <a:endParaRPr lang="en-US" sz="1200" dirty="0">
              <a:solidFill>
                <a:srgbClr val="4F81BD">
                  <a:lumMod val="50000"/>
                </a:srgbClr>
              </a:solidFill>
            </a:endParaRPr>
          </a:p>
        </p:txBody>
      </p:sp>
    </p:spTree>
    <p:extLst>
      <p:ext uri="{BB962C8B-B14F-4D97-AF65-F5344CB8AC3E}">
        <p14:creationId xmlns:p14="http://schemas.microsoft.com/office/powerpoint/2010/main" val="9530478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71"/>
          <p:cNvSpPr txBox="1">
            <a:spLocks noChangeArrowheads="1"/>
          </p:cNvSpPr>
          <p:nvPr userDrawn="1"/>
        </p:nvSpPr>
        <p:spPr>
          <a:xfrm>
            <a:off x="5108028" y="6479628"/>
            <a:ext cx="2585544" cy="378372"/>
          </a:xfrm>
          <a:prstGeom prst="rect">
            <a:avLst/>
          </a:prstGeom>
          <a:ln/>
        </p:spPr>
        <p:txBody>
          <a:bodyPr/>
          <a:lstStyle>
            <a:lvl1pPr>
              <a:defRPr sz="900">
                <a:latin typeface="Myriad Pro"/>
              </a:defRPr>
            </a:lvl1pPr>
          </a:lstStyle>
          <a:p>
            <a:pPr algn="ctr" fontAlgn="base">
              <a:spcBef>
                <a:spcPct val="0"/>
              </a:spcBef>
              <a:spcAft>
                <a:spcPct val="0"/>
              </a:spcAft>
              <a:defRPr/>
            </a:pPr>
            <a:r>
              <a:rPr lang="en-US" sz="900" dirty="0" smtClean="0">
                <a:solidFill>
                  <a:prstClr val="black"/>
                </a:solidFill>
              </a:rPr>
              <a:t>TCS-Ericsson Confidential</a:t>
            </a:r>
            <a:endParaRPr lang="en-US" sz="900" dirty="0">
              <a:solidFill>
                <a:prstClr val="black"/>
              </a:solidFill>
            </a:endParaRPr>
          </a:p>
        </p:txBody>
      </p:sp>
    </p:spTree>
    <p:extLst>
      <p:ext uri="{BB962C8B-B14F-4D97-AF65-F5344CB8AC3E}">
        <p14:creationId xmlns:p14="http://schemas.microsoft.com/office/powerpoint/2010/main" val="25701492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Box 4"/>
          <p:cNvSpPr txBox="1"/>
          <p:nvPr userDrawn="1"/>
        </p:nvSpPr>
        <p:spPr>
          <a:xfrm>
            <a:off x="393699" y="3248025"/>
            <a:ext cx="10985500" cy="553998"/>
          </a:xfrm>
          <a:prstGeom prst="rect">
            <a:avLst/>
          </a:prstGeom>
          <a:noFill/>
        </p:spPr>
        <p:txBody>
          <a:bodyPr wrap="square" rtlCol="0">
            <a:spAutoFit/>
          </a:bodyPr>
          <a:lstStyle/>
          <a:p>
            <a:pPr>
              <a:spcBef>
                <a:spcPct val="0"/>
              </a:spcBef>
            </a:pPr>
            <a:r>
              <a:rPr lang="en-US" sz="3000" dirty="0" smtClean="0">
                <a:solidFill>
                  <a:prstClr val="white"/>
                </a:solidFill>
                <a:latin typeface="Myriad Pro" pitchFamily="34" charset="0"/>
                <a:ea typeface="+mj-ea"/>
                <a:cs typeface="+mj-cs"/>
              </a:rPr>
              <a:t>Thank You</a:t>
            </a:r>
          </a:p>
        </p:txBody>
      </p:sp>
    </p:spTree>
    <p:extLst>
      <p:ext uri="{BB962C8B-B14F-4D97-AF65-F5344CB8AC3E}">
        <p14:creationId xmlns:p14="http://schemas.microsoft.com/office/powerpoint/2010/main" val="17397865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ext Placeholder 2"/>
          <p:cNvSpPr>
            <a:spLocks noGrp="1"/>
          </p:cNvSpPr>
          <p:nvPr>
            <p:ph idx="1"/>
          </p:nvPr>
        </p:nvSpPr>
        <p:spPr bwMode="auto">
          <a:xfrm>
            <a:off x="1320800" y="1508790"/>
            <a:ext cx="9956800" cy="46634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2"/>
          <p:cNvSpPr>
            <a:spLocks noGrp="1"/>
          </p:cNvSpPr>
          <p:nvPr>
            <p:ph type="title" hasCustomPrompt="1"/>
          </p:nvPr>
        </p:nvSpPr>
        <p:spPr>
          <a:xfrm>
            <a:off x="1295828" y="0"/>
            <a:ext cx="10464800" cy="762000"/>
          </a:xfrm>
          <a:prstGeom prst="rect">
            <a:avLst/>
          </a:prstGeom>
        </p:spPr>
        <p:txBody>
          <a:bodyPr/>
          <a:lstStyle>
            <a:lvl1pPr>
              <a:defRPr sz="3200">
                <a:solidFill>
                  <a:schemeClr val="tx1"/>
                </a:solidFill>
                <a:latin typeface="Segoe UI Semibold" panose="020B07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37957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1833"/>
            <a:ext cx="9144000" cy="2387600"/>
          </a:xfrm>
        </p:spPr>
        <p:txBody>
          <a:bodyPr anchor="b"/>
          <a:lstStyle>
            <a:lvl1pPr algn="ctr">
              <a:defRPr sz="8000"/>
            </a:lvl1pPr>
          </a:lstStyle>
          <a:p>
            <a:r>
              <a:rPr lang="en-US" smtClean="0"/>
              <a:t>Click to edit Master title style</a:t>
            </a:r>
            <a:endParaRPr lang="en-US"/>
          </a:p>
        </p:txBody>
      </p:sp>
      <p:sp>
        <p:nvSpPr>
          <p:cNvPr id="3" name="Subtitle 2"/>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a:p>
        </p:txBody>
      </p:sp>
    </p:spTree>
    <p:extLst>
      <p:ext uri="{BB962C8B-B14F-4D97-AF65-F5344CB8AC3E}">
        <p14:creationId xmlns:p14="http://schemas.microsoft.com/office/powerpoint/2010/main" val="24868991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109725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10267"/>
            <a:ext cx="10515600" cy="2853267"/>
          </a:xfrm>
        </p:spPr>
        <p:txBody>
          <a:bodyPr anchor="b"/>
          <a:lstStyle>
            <a:lvl1pPr>
              <a:defRPr sz="8000"/>
            </a:lvl1pPr>
          </a:lstStyle>
          <a:p>
            <a:r>
              <a:rPr lang="en-US" smtClean="0"/>
              <a:t>Click to edit Master title style</a:t>
            </a:r>
            <a:endParaRPr lang="en-US"/>
          </a:p>
        </p:txBody>
      </p:sp>
      <p:sp>
        <p:nvSpPr>
          <p:cNvPr id="3" name="Text Placeholder 2"/>
          <p:cNvSpPr>
            <a:spLocks noGrp="1"/>
          </p:cNvSpPr>
          <p:nvPr>
            <p:ph type="body" idx="1"/>
          </p:nvPr>
        </p:nvSpPr>
        <p:spPr>
          <a:xfrm>
            <a:off x="831851" y="4588934"/>
            <a:ext cx="10515600" cy="1500717"/>
          </a:xfrm>
        </p:spPr>
        <p:txBody>
          <a:bodyPr/>
          <a:lstStyle>
            <a:lvl1pPr marL="0" indent="0">
              <a:buNone/>
              <a:defRPr sz="3200"/>
            </a:lvl1pPr>
            <a:lvl2pPr marL="609585" indent="0">
              <a:buNone/>
              <a:defRPr sz="2667"/>
            </a:lvl2pPr>
            <a:lvl3pPr marL="1219170" indent="0">
              <a:buNone/>
              <a:defRPr sz="2400"/>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pPr lvl="0"/>
            <a:r>
              <a:rPr lang="en-US" smtClean="0"/>
              <a:t>Click to edit Master text styles</a:t>
            </a:r>
          </a:p>
        </p:txBody>
      </p:sp>
    </p:spTree>
    <p:extLst>
      <p:ext uri="{BB962C8B-B14F-4D97-AF65-F5344CB8AC3E}">
        <p14:creationId xmlns:p14="http://schemas.microsoft.com/office/powerpoint/2010/main" val="374384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70896" y="1187450"/>
            <a:ext cx="5386917" cy="712787"/>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348184" y="1187450"/>
            <a:ext cx="5389033" cy="712787"/>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48184"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704709613"/>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20801" y="1509185"/>
            <a:ext cx="4874684" cy="4660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98684" y="1509185"/>
            <a:ext cx="4876800" cy="4660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577504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6185"/>
            <a:ext cx="10515600" cy="132503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40318" y="2506133"/>
            <a:ext cx="5158316"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72200" y="2506133"/>
            <a:ext cx="5183717"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0166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21958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02247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smtClean="0"/>
              <a:t>Click to edit Master title style</a:t>
            </a:r>
            <a:endParaRPr lang="en-US"/>
          </a:p>
        </p:txBody>
      </p:sp>
      <p:sp>
        <p:nvSpPr>
          <p:cNvPr id="3" name="Content Placeholder 2"/>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Tree>
    <p:extLst>
      <p:ext uri="{BB962C8B-B14F-4D97-AF65-F5344CB8AC3E}">
        <p14:creationId xmlns:p14="http://schemas.microsoft.com/office/powerpoint/2010/main" val="21727999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4267"/>
            </a:lvl1pPr>
          </a:lstStyle>
          <a:p>
            <a:r>
              <a:rPr lang="en-US" smtClean="0"/>
              <a:t>Click to edit Master title style</a:t>
            </a:r>
            <a:endParaRPr lang="en-US"/>
          </a:p>
        </p:txBody>
      </p:sp>
      <p:sp>
        <p:nvSpPr>
          <p:cNvPr id="3" name="Picture Placeholder 2"/>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smtClean="0"/>
          </a:p>
        </p:txBody>
      </p:sp>
      <p:sp>
        <p:nvSpPr>
          <p:cNvPr id="4" name="Text Placeholder 3"/>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Tree>
    <p:extLst>
      <p:ext uri="{BB962C8B-B14F-4D97-AF65-F5344CB8AC3E}">
        <p14:creationId xmlns:p14="http://schemas.microsoft.com/office/powerpoint/2010/main" val="42783053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586835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1" y="1"/>
            <a:ext cx="2614084" cy="617008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95400" y="1"/>
            <a:ext cx="7645400" cy="61700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824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95401" y="1"/>
            <a:ext cx="10462684" cy="759884"/>
          </a:xfrm>
        </p:spPr>
        <p:txBody>
          <a:bodyPr/>
          <a:lstStyle/>
          <a:p>
            <a:r>
              <a:rPr lang="en-US" smtClean="0"/>
              <a:t>Click to edit Master title style</a:t>
            </a:r>
            <a:endParaRPr lang="en-US"/>
          </a:p>
        </p:txBody>
      </p:sp>
    </p:spTree>
    <p:extLst>
      <p:ext uri="{BB962C8B-B14F-4D97-AF65-F5344CB8AC3E}">
        <p14:creationId xmlns:p14="http://schemas.microsoft.com/office/powerpoint/2010/main" val="7111217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10"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a:defRPr/>
            </a:pPr>
            <a:endParaRPr lang="en-US" kern="0" dirty="0">
              <a:solidFill>
                <a:sysClr val="window" lastClr="FFFFFF"/>
              </a:solidFill>
              <a:cs typeface="Arial" charset="0"/>
            </a:endParaRPr>
          </a:p>
        </p:txBody>
      </p:sp>
      <p:sp>
        <p:nvSpPr>
          <p:cNvPr id="2" name="Title 1"/>
          <p:cNvSpPr>
            <a:spLocks noGrp="1"/>
          </p:cNvSpPr>
          <p:nvPr>
            <p:ph type="ctrTitle"/>
          </p:nvPr>
        </p:nvSpPr>
        <p:spPr>
          <a:xfrm>
            <a:off x="508010" y="2080611"/>
            <a:ext cx="8229600" cy="530352"/>
          </a:xfrm>
        </p:spPr>
        <p:txBody>
          <a:bodyPr>
            <a:noAutofit/>
          </a:bodyPr>
          <a:lstStyle>
            <a:lvl1pPr algn="l">
              <a:defRPr sz="30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08010" y="2675800"/>
            <a:ext cx="8229600" cy="457200"/>
          </a:xfrm>
        </p:spPr>
        <p:txBody>
          <a:bodyPr>
            <a:noAutofit/>
          </a:bodyPr>
          <a:lstStyle>
            <a:lvl1pPr marL="0" indent="0" algn="l">
              <a:buNone/>
              <a:defRPr sz="24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 y="4132639"/>
            <a:ext cx="3272669" cy="1125173"/>
          </a:xfrm>
          <a:prstGeom prst="rect">
            <a:avLst/>
          </a:prstGeom>
        </p:spPr>
      </p:pic>
      <p:sp>
        <p:nvSpPr>
          <p:cNvPr id="19" name="TextBox 18"/>
          <p:cNvSpPr txBox="1"/>
          <p:nvPr/>
        </p:nvSpPr>
        <p:spPr>
          <a:xfrm>
            <a:off x="8644472" y="6497863"/>
            <a:ext cx="3242733" cy="207749"/>
          </a:xfrm>
          <a:prstGeom prst="rect">
            <a:avLst/>
          </a:prstGeom>
          <a:noFill/>
        </p:spPr>
        <p:txBody>
          <a:bodyPr wrap="square" rtlCol="0">
            <a:spAutoFit/>
          </a:bodyPr>
          <a:lstStyle/>
          <a:p>
            <a:r>
              <a:rPr lang="en-US" sz="750" dirty="0">
                <a:solidFill>
                  <a:prstClr val="white"/>
                </a:solidFill>
                <a:latin typeface="Tahoma" panose="020B0604030504040204" pitchFamily="34" charset="0"/>
                <a:ea typeface="Tahoma" panose="020B0604030504040204" pitchFamily="34" charset="0"/>
                <a:cs typeface="Tahoma" panose="020B0604030504040204" pitchFamily="34" charset="0"/>
              </a:rPr>
              <a:t>Copyright © 2015 Tata Consultancy Services Limited</a:t>
            </a:r>
          </a:p>
        </p:txBody>
      </p:sp>
      <p:sp>
        <p:nvSpPr>
          <p:cNvPr id="18" name="Text Placeholder 5"/>
          <p:cNvSpPr>
            <a:spLocks noGrp="1"/>
          </p:cNvSpPr>
          <p:nvPr>
            <p:ph type="body" sz="quarter" idx="11" hasCustomPrompt="1"/>
          </p:nvPr>
        </p:nvSpPr>
        <p:spPr>
          <a:xfrm>
            <a:off x="532867" y="5879701"/>
            <a:ext cx="2475555" cy="402346"/>
          </a:xfrm>
        </p:spPr>
        <p:txBody>
          <a:bodyPr>
            <a:noAutofit/>
          </a:bodyPr>
          <a:lstStyle>
            <a:lvl1pPr marL="0" indent="0">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smtClean="0"/>
              <a:t>Insert Date</a:t>
            </a:r>
          </a:p>
        </p:txBody>
      </p:sp>
      <p:grpSp>
        <p:nvGrpSpPr>
          <p:cNvPr id="14" name="Group 13"/>
          <p:cNvGrpSpPr/>
          <p:nvPr/>
        </p:nvGrpSpPr>
        <p:grpSpPr>
          <a:xfrm>
            <a:off x="368302" y="205740"/>
            <a:ext cx="11480803" cy="632460"/>
            <a:chOff x="276223" y="228600"/>
            <a:chExt cx="8610602" cy="632460"/>
          </a:xfrm>
        </p:grpSpPr>
        <p:sp>
          <p:nvSpPr>
            <p:cNvPr id="15" name="Freeform 9"/>
            <p:cNvSpPr>
              <a:spLocks noEditPoints="1"/>
            </p:cNvSpPr>
            <p:nvPr/>
          </p:nvSpPr>
          <p:spPr bwMode="auto">
            <a:xfrm>
              <a:off x="8401367" y="281940"/>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u="sng">
                <a:solidFill>
                  <a:srgbClr val="000000"/>
                </a:solidFill>
                <a:cs typeface="Arial" charset="0"/>
              </a:endParaRPr>
            </a:p>
          </p:txBody>
        </p:sp>
        <p:sp>
          <p:nvSpPr>
            <p:cNvPr id="16" name="Freeform 6"/>
            <p:cNvSpPr>
              <a:spLocks noEditPoints="1"/>
            </p:cNvSpPr>
            <p:nvPr/>
          </p:nvSpPr>
          <p:spPr bwMode="auto">
            <a:xfrm>
              <a:off x="276223" y="304800"/>
              <a:ext cx="1099979" cy="464508"/>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a:solidFill>
                  <a:srgbClr val="000000"/>
                </a:solidFill>
                <a:cs typeface="Arial" charset="0"/>
              </a:endParaRPr>
            </a:p>
          </p:txBody>
        </p:sp>
        <p:cxnSp>
          <p:nvCxnSpPr>
            <p:cNvPr id="20" name="Straight Connector 19"/>
            <p:cNvCxnSpPr/>
            <p:nvPr/>
          </p:nvCxnSpPr>
          <p:spPr>
            <a:xfrm>
              <a:off x="1495425" y="228600"/>
              <a:ext cx="0" cy="63246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9459943"/>
      </p:ext>
    </p:extLst>
  </p:cSld>
  <p:clrMapOvr>
    <a:masterClrMapping/>
  </p:clrMapOvr>
  <p:extLst mod="1">
    <p:ext uri="{DCECCB84-F9BA-43D5-87BE-67443E8EF086}">
      <p15:sldGuideLst xmlns:p15="http://schemas.microsoft.com/office/powerpoint/2012/main">
        <p15:guide id="1" orient="horz" pos="2160">
          <p15:clr>
            <a:srgbClr val="FBAE40"/>
          </p15:clr>
        </p15:guide>
        <p15:guide id="2" pos="2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7" y="1125538"/>
            <a:ext cx="4011084" cy="787399"/>
          </a:xfrm>
        </p:spPr>
        <p:txBody>
          <a:bodyPr anchor="b">
            <a:noAutofit/>
          </a:bodyPr>
          <a:lstStyle>
            <a:lvl1pPr algn="l">
              <a:defRPr sz="2200" b="1">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3"/>
          <p:cNvSpPr>
            <a:spLocks noGrp="1"/>
          </p:cNvSpPr>
          <p:nvPr>
            <p:ph type="body" sz="half" idx="2"/>
          </p:nvPr>
        </p:nvSpPr>
        <p:spPr>
          <a:xfrm>
            <a:off x="570897" y="1951037"/>
            <a:ext cx="4011084" cy="4373563"/>
          </a:xfrm>
        </p:spPr>
        <p:txBody>
          <a:bodyPr>
            <a:no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80714896"/>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9213779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13004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5217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734548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0"/>
            <a:ext cx="10363200" cy="622300"/>
          </a:xfrm>
        </p:spPr>
        <p:txBody>
          <a:bodyPr anchor="t">
            <a:noAutofit/>
          </a:bodyPr>
          <a:lstStyle>
            <a:lvl1pPr algn="ctr">
              <a:defRPr sz="2800" b="0"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25"/>
            <a:ext cx="10363200" cy="750887"/>
          </a:xfrm>
        </p:spPr>
        <p:txBody>
          <a:bodyPr anchor="b">
            <a:noAutofit/>
          </a:bodyPr>
          <a:lstStyle>
            <a:lvl1pPr marL="0" indent="0" algn="ct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27517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70902" y="1187461"/>
            <a:ext cx="5386917" cy="712787"/>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0902"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348183" y="1187461"/>
            <a:ext cx="5389033" cy="712787"/>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48183"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6303980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902" y="1125549"/>
            <a:ext cx="4011084" cy="825499"/>
          </a:xfrm>
        </p:spPr>
        <p:txBody>
          <a:bodyPr anchor="b">
            <a:noAutofit/>
          </a:bodyPr>
          <a:lstStyle>
            <a:lvl1pPr algn="l">
              <a:defRPr sz="2800" b="1">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5437" y="1125540"/>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3"/>
          <p:cNvSpPr>
            <a:spLocks noGrp="1"/>
          </p:cNvSpPr>
          <p:nvPr>
            <p:ph type="body" sz="half" idx="2"/>
          </p:nvPr>
        </p:nvSpPr>
        <p:spPr>
          <a:xfrm>
            <a:off x="570902" y="1951044"/>
            <a:ext cx="4011084" cy="4373563"/>
          </a:xfrm>
        </p:spPr>
        <p:txBody>
          <a:bodyPr>
            <a:no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409771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3" y="4876801"/>
            <a:ext cx="7315200" cy="566738"/>
          </a:xfrm>
        </p:spPr>
        <p:txBody>
          <a:bodyPr anchor="b">
            <a:noAutofit/>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23" y="1143012"/>
            <a:ext cx="7315200" cy="3660775"/>
          </a:xfrm>
        </p:spPr>
        <p:txBody>
          <a:bodyPr>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389723" y="5443539"/>
            <a:ext cx="7315200" cy="804862"/>
          </a:xfrm>
        </p:spPr>
        <p:txBody>
          <a:bodyPr>
            <a:no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760179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684411" y="1190625"/>
            <a:ext cx="11161184" cy="1323975"/>
          </a:xfrm>
          <a:ln>
            <a:solidFill>
              <a:schemeClr val="bg1"/>
            </a:solidFill>
          </a:ln>
        </p:spPr>
        <p:txBody>
          <a:bodyPr/>
          <a:lstStyle>
            <a:lvl1pPr>
              <a:buNone/>
              <a:defRPr>
                <a:solidFill>
                  <a:schemeClr val="bg1"/>
                </a:solidFill>
              </a:defRPr>
            </a:lvl1pPr>
          </a:lstStyle>
          <a:p>
            <a:pPr lvl="0"/>
            <a:r>
              <a:rPr lang="en-US" noProof="0" smtClean="0"/>
              <a:t>Click icon to add table</a:t>
            </a:r>
            <a:endParaRPr lang="en-US" noProof="0" dirty="0"/>
          </a:p>
        </p:txBody>
      </p:sp>
    </p:spTree>
    <p:extLst>
      <p:ext uri="{BB962C8B-B14F-4D97-AF65-F5344CB8AC3E}">
        <p14:creationId xmlns:p14="http://schemas.microsoft.com/office/powerpoint/2010/main" val="31922480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70461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7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11.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04.xml"/><Relationship Id="rId7" Type="http://schemas.openxmlformats.org/officeDocument/2006/relationships/image" Target="../media/image25.png"/><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theme" Target="../theme/theme13.xml"/><Relationship Id="rId5" Type="http://schemas.openxmlformats.org/officeDocument/2006/relationships/slideLayout" Target="../slideLayouts/slideLayout106.xml"/><Relationship Id="rId4" Type="http://schemas.openxmlformats.org/officeDocument/2006/relationships/slideLayout" Target="../slideLayouts/slideLayout10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51.xml"/><Relationship Id="rId7"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5.xml"/><Relationship Id="rId1"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image" Target="../media/image19.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image" Target="../media/image3.png"/><Relationship Id="rId5" Type="http://schemas.openxmlformats.org/officeDocument/2006/relationships/theme" Target="../theme/theme6.xml"/><Relationship Id="rId4"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image" Target="../media/image23.png"/><Relationship Id="rId5" Type="http://schemas.openxmlformats.org/officeDocument/2006/relationships/slideLayout" Target="../slideLayouts/slideLayout64.xml"/><Relationship Id="rId10" Type="http://schemas.openxmlformats.org/officeDocument/2006/relationships/image" Target="../media/image22.png"/><Relationship Id="rId4" Type="http://schemas.openxmlformats.org/officeDocument/2006/relationships/slideLayout" Target="../slideLayouts/slideLayout63.xml"/><Relationship Id="rId9" Type="http://schemas.openxmlformats.org/officeDocument/2006/relationships/image" Target="../media/image21.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69.xml"/><Relationship Id="rId7" Type="http://schemas.openxmlformats.org/officeDocument/2006/relationships/image" Target="../media/image22.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image" Target="../media/image21.png"/><Relationship Id="rId5" Type="http://schemas.openxmlformats.org/officeDocument/2006/relationships/theme" Target="../theme/theme8.xml"/><Relationship Id="rId4" Type="http://schemas.openxmlformats.org/officeDocument/2006/relationships/slideLayout" Target="../slideLayouts/slideLayout7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3.xml"/><Relationship Id="rId7" Type="http://schemas.openxmlformats.org/officeDocument/2006/relationships/image" Target="../media/image25.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9.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0"/>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a:endParaRPr lang="en-US" kern="0" dirty="0">
              <a:solidFill>
                <a:sysClr val="window" lastClr="FFFFFF"/>
              </a:solidFill>
            </a:endParaRPr>
          </a:p>
        </p:txBody>
      </p:sp>
      <p:sp>
        <p:nvSpPr>
          <p:cNvPr id="18" name="Freeform 17"/>
          <p:cNvSpPr>
            <a:spLocks noEditPoints="1"/>
          </p:cNvSpPr>
          <p:nvPr/>
        </p:nvSpPr>
        <p:spPr bwMode="auto">
          <a:xfrm>
            <a:off x="2143379" y="6673160"/>
            <a:ext cx="870068"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19" name="Freeform 18"/>
          <p:cNvSpPr>
            <a:spLocks noEditPoints="1"/>
          </p:cNvSpPr>
          <p:nvPr/>
        </p:nvSpPr>
        <p:spPr bwMode="auto">
          <a:xfrm>
            <a:off x="702685" y="6673160"/>
            <a:ext cx="1387964"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20" name="Freeform 19"/>
          <p:cNvSpPr>
            <a:spLocks noEditPoints="1"/>
          </p:cNvSpPr>
          <p:nvPr/>
        </p:nvSpPr>
        <p:spPr bwMode="auto">
          <a:xfrm>
            <a:off x="43542" y="6674565"/>
            <a:ext cx="585695"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2" name="Title Placeholder 1"/>
          <p:cNvSpPr>
            <a:spLocks noGrp="1"/>
          </p:cNvSpPr>
          <p:nvPr>
            <p:ph type="title"/>
          </p:nvPr>
        </p:nvSpPr>
        <p:spPr>
          <a:xfrm>
            <a:off x="538347" y="60740"/>
            <a:ext cx="11348852" cy="642646"/>
          </a:xfrm>
          <a:prstGeom prst="rect">
            <a:avLst/>
          </a:prstGeom>
        </p:spPr>
        <p:txBody>
          <a:bodyPr vert="horz" wrap="square"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3"/>
            <a:endParaRPr lang="en-US" dirty="0" smtClean="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 name="TextBox 3"/>
          <p:cNvSpPr txBox="1"/>
          <p:nvPr userDrawn="1"/>
        </p:nvSpPr>
        <p:spPr>
          <a:xfrm>
            <a:off x="4908689" y="6564681"/>
            <a:ext cx="1961322" cy="261610"/>
          </a:xfrm>
          <a:prstGeom prst="rect">
            <a:avLst/>
          </a:prstGeom>
          <a:noFill/>
        </p:spPr>
        <p:txBody>
          <a:bodyPr wrap="square" rtlCol="0" anchor="b" anchorCtr="0">
            <a:spAutoFit/>
          </a:bodyPr>
          <a:lstStyle/>
          <a:p>
            <a:pPr algn="ctr"/>
            <a:r>
              <a:rPr lang="de-CH" sz="1100" dirty="0">
                <a:solidFill>
                  <a:prstClr val="white">
                    <a:lumMod val="50000"/>
                  </a:prstClr>
                </a:solidFill>
              </a:rPr>
              <a:t>TCS Confidential</a:t>
            </a:r>
          </a:p>
        </p:txBody>
      </p:sp>
      <p:sp>
        <p:nvSpPr>
          <p:cNvPr id="11" name="TextBox 10"/>
          <p:cNvSpPr txBox="1"/>
          <p:nvPr userDrawn="1"/>
        </p:nvSpPr>
        <p:spPr>
          <a:xfrm>
            <a:off x="11393714" y="6602365"/>
            <a:ext cx="798286" cy="261610"/>
          </a:xfrm>
          <a:prstGeom prst="rect">
            <a:avLst/>
          </a:prstGeom>
          <a:noFill/>
        </p:spPr>
        <p:txBody>
          <a:bodyPr wrap="square" rtlCol="0">
            <a:spAutoFit/>
          </a:bodyPr>
          <a:lstStyle/>
          <a:p>
            <a:pPr algn="r"/>
            <a:fld id="{2EAD8592-A472-4E2E-B20A-D42F7221FB91}" type="slidenum">
              <a:rPr lang="de-CH" sz="1100" smtClean="0">
                <a:solidFill>
                  <a:prstClr val="white">
                    <a:lumMod val="50000"/>
                  </a:prstClr>
                </a:solidFill>
              </a:rPr>
              <a:pPr algn="r"/>
              <a:t>‹#›</a:t>
            </a:fld>
            <a:endParaRPr lang="de-CH" sz="1200" dirty="0">
              <a:solidFill>
                <a:prstClr val="white">
                  <a:lumMod val="50000"/>
                </a:prstClr>
              </a:solidFill>
            </a:endParaRPr>
          </a:p>
        </p:txBody>
      </p:sp>
    </p:spTree>
    <p:extLst>
      <p:ext uri="{BB962C8B-B14F-4D97-AF65-F5344CB8AC3E}">
        <p14:creationId xmlns:p14="http://schemas.microsoft.com/office/powerpoint/2010/main" val="79941371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6" r:id="rId14"/>
    <p:sldLayoutId id="2147483677" r:id="rId15"/>
  </p:sldLayoutIdLst>
  <p:timing>
    <p:tnLst>
      <p:par>
        <p:cTn id="1" dur="indefinite" restart="never" nodeType="tmRoot"/>
      </p:par>
    </p:tnLst>
  </p:timing>
  <p:hf hdr="0" ftr="0" dt="0"/>
  <p:txStyles>
    <p:titleStyle>
      <a:lvl1pPr algn="l" defTabSz="914400" rtl="0" eaLnBrk="1" latinLnBrk="0" hangingPunct="1">
        <a:spcBef>
          <a:spcPct val="0"/>
        </a:spcBef>
        <a:buNone/>
        <a:defRPr sz="2500" kern="1200">
          <a:solidFill>
            <a:schemeClr val="bg1"/>
          </a:solidFill>
          <a:latin typeface="Myriad Pro"/>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Myriad Pro"/>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Myriad Pro"/>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Myriad Pro"/>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Myriad Pro"/>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defTabSz="914377"/>
            <a:endParaRPr lang="en-US" sz="1867" kern="0" dirty="0">
              <a:solidFill>
                <a:sysClr val="window" lastClr="FFFFFF"/>
              </a:solidFill>
            </a:endParaRPr>
          </a:p>
        </p:txBody>
      </p:sp>
      <p:sp>
        <p:nvSpPr>
          <p:cNvPr id="2" name="Title Placeholder 1"/>
          <p:cNvSpPr>
            <a:spLocks noGrp="1"/>
          </p:cNvSpPr>
          <p:nvPr>
            <p:ph type="title"/>
          </p:nvPr>
        </p:nvSpPr>
        <p:spPr>
          <a:xfrm>
            <a:off x="538347" y="60741"/>
            <a:ext cx="11348852" cy="642647"/>
          </a:xfrm>
          <a:prstGeom prst="rect">
            <a:avLst/>
          </a:prstGeom>
        </p:spPr>
        <p:txBody>
          <a:bodyPr vert="horz" wrap="square" lIns="68580" tIns="34290" rIns="68580" bIns="3429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3"/>
            <a:endParaRPr lang="en-US" dirty="0" smtClean="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srgbClr val="000000"/>
              </a:solidFill>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algn="ctr" defTabSz="914377">
              <a:defRPr/>
            </a:pPr>
            <a:fld id="{13B55AB4-0D57-4FBE-946B-A81E4A9D2A4C}" type="slidenum">
              <a:rPr lang="en-US" sz="1067" b="1" smtClean="0">
                <a:solidFill>
                  <a:prstClr val="white">
                    <a:lumMod val="50000"/>
                  </a:prstClr>
                </a:solidFill>
                <a:cs typeface="Arial" pitchFamily="34" charset="0"/>
              </a:rPr>
              <a:pPr algn="ctr" defTabSz="914377">
                <a:defRPr/>
              </a:pPr>
              <a:t>‹#›</a:t>
            </a:fld>
            <a:r>
              <a:rPr lang="en-US" sz="1067" b="1" dirty="0" smtClean="0">
                <a:solidFill>
                  <a:prstClr val="white">
                    <a:lumMod val="50000"/>
                  </a:prstClr>
                </a:solidFill>
                <a:cs typeface="Arial" pitchFamily="34" charset="0"/>
              </a:rPr>
              <a:t> </a:t>
            </a:r>
            <a:endParaRPr lang="en-US" sz="1067" b="1" dirty="0">
              <a:solidFill>
                <a:prstClr val="white">
                  <a:lumMod val="50000"/>
                </a:prstClr>
              </a:solidFill>
              <a:cs typeface="Arial" pitchFamily="34" charset="0"/>
            </a:endParaRPr>
          </a:p>
        </p:txBody>
      </p:sp>
      <p:sp>
        <p:nvSpPr>
          <p:cNvPr id="11" name="Freeform 13"/>
          <p:cNvSpPr>
            <a:spLocks noEditPoints="1"/>
          </p:cNvSpPr>
          <p:nvPr/>
        </p:nvSpPr>
        <p:spPr bwMode="auto">
          <a:xfrm flipH="1">
            <a:off x="1" y="6317015"/>
            <a:ext cx="2197100" cy="546100"/>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6000">
                <a:schemeClr val="accent1">
                  <a:lumMod val="5000"/>
                  <a:lumOff val="95000"/>
                  <a:alpha val="56000"/>
                </a:schemeClr>
              </a:gs>
              <a:gs pos="68000">
                <a:srgbClr val="D7D4CF"/>
              </a:gs>
            </a:gsLst>
            <a:lin ang="0" scaled="1"/>
            <a:tileRect/>
          </a:gradFill>
          <a:ln>
            <a:noFill/>
          </a:ln>
        </p:spPr>
        <p:txBody>
          <a:bodyPr vert="horz" wrap="square" lIns="91440" tIns="45720" rIns="91440" bIns="45720" numCol="1" anchor="t" anchorCtr="0" compatLnSpc="1">
            <a:prstTxWarp prst="textNoShape">
              <a:avLst/>
            </a:prstTxWarp>
          </a:bodyPr>
          <a:lstStyle/>
          <a:p>
            <a:pPr defTabSz="914377"/>
            <a:endParaRPr lang="en-US" sz="1867">
              <a:solidFill>
                <a:srgbClr val="000000"/>
              </a:solidFill>
            </a:endParaRPr>
          </a:p>
        </p:txBody>
      </p:sp>
      <p:sp>
        <p:nvSpPr>
          <p:cNvPr id="30" name="Freeform 29"/>
          <p:cNvSpPr>
            <a:spLocks noEditPoints="1"/>
          </p:cNvSpPr>
          <p:nvPr/>
        </p:nvSpPr>
        <p:spPr bwMode="auto">
          <a:xfrm>
            <a:off x="11234650" y="6593330"/>
            <a:ext cx="652551" cy="112271"/>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867" dirty="0">
              <a:solidFill>
                <a:prstClr val="white"/>
              </a:solidFill>
            </a:endParaRPr>
          </a:p>
        </p:txBody>
      </p:sp>
      <p:sp>
        <p:nvSpPr>
          <p:cNvPr id="31" name="Freeform 30"/>
          <p:cNvSpPr>
            <a:spLocks noEditPoints="1"/>
          </p:cNvSpPr>
          <p:nvPr/>
        </p:nvSpPr>
        <p:spPr bwMode="auto">
          <a:xfrm>
            <a:off x="10154128" y="6593330"/>
            <a:ext cx="1040973" cy="112271"/>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867" dirty="0">
              <a:solidFill>
                <a:prstClr val="white"/>
              </a:solidFill>
            </a:endParaRPr>
          </a:p>
        </p:txBody>
      </p:sp>
      <p:sp>
        <p:nvSpPr>
          <p:cNvPr id="32" name="Freeform 31"/>
          <p:cNvSpPr>
            <a:spLocks noEditPoints="1"/>
          </p:cNvSpPr>
          <p:nvPr/>
        </p:nvSpPr>
        <p:spPr bwMode="auto">
          <a:xfrm>
            <a:off x="9659771" y="6594735"/>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867" dirty="0">
              <a:solidFill>
                <a:prstClr val="white"/>
              </a:solidFill>
            </a:endParaRPr>
          </a:p>
        </p:txBody>
      </p:sp>
    </p:spTree>
    <p:extLst>
      <p:ext uri="{BB962C8B-B14F-4D97-AF65-F5344CB8AC3E}">
        <p14:creationId xmlns:p14="http://schemas.microsoft.com/office/powerpoint/2010/main" val="43503805"/>
      </p:ext>
    </p:extLst>
  </p:cSld>
  <p:clrMap bg1="lt1" tx1="dk1" bg2="lt2" tx2="dk2" accent1="accent1" accent2="accent2" accent3="accent3" accent4="accent4" accent5="accent5" accent6="accent6" hlink="hlink" folHlink="folHlink"/>
  <p:sldLayoutIdLst>
    <p:sldLayoutId id="2147483780" r:id="rId1"/>
  </p:sldLayoutIdLst>
  <p:timing>
    <p:tnLst>
      <p:par>
        <p:cTn id="1" dur="indefinite" restart="never" nodeType="tmRoot"/>
      </p:par>
    </p:tnLst>
  </p:timing>
  <p:txStyles>
    <p:titleStyle>
      <a:lvl1pPr algn="l" defTabSz="914377" rtl="0" eaLnBrk="1" latinLnBrk="0" hangingPunct="1">
        <a:spcBef>
          <a:spcPct val="0"/>
        </a:spcBef>
        <a:buNone/>
        <a:defRPr sz="28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ChangeArrowheads="1"/>
          </p:cNvSpPr>
          <p:nvPr/>
        </p:nvSpPr>
        <p:spPr bwMode="auto">
          <a:xfrm>
            <a:off x="0" y="0"/>
            <a:ext cx="12192000" cy="787400"/>
          </a:xfrm>
          <a:prstGeom prst="rect">
            <a:avLst/>
          </a:prstGeom>
          <a:gradFill rotWithShape="0">
            <a:gsLst>
              <a:gs pos="0">
                <a:srgbClr val="56BBED"/>
              </a:gs>
              <a:gs pos="100000">
                <a:srgbClr val="0067AC"/>
              </a:gs>
            </a:gsLst>
            <a:lin ang="19920000" scaled="1"/>
          </a:gradFill>
          <a:ln>
            <a:noFill/>
          </a:ln>
          <a:effectLst/>
          <a:extLst>
            <a:ext uri="{91240B29-F687-4F45-9708-019B960494DF}">
              <a14:hiddenLine xmlns:a14="http://schemas.microsoft.com/office/drawing/2010/main" w="936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09585" fontAlgn="base" hangingPunct="0">
              <a:lnSpc>
                <a:spcPct val="93000"/>
              </a:lnSpc>
              <a:spcBef>
                <a:spcPct val="0"/>
              </a:spcBef>
              <a:spcAft>
                <a:spcPct val="0"/>
              </a:spcAft>
              <a:buClr>
                <a:srgbClr val="000000"/>
              </a:buClr>
              <a:buSzPct val="100000"/>
              <a:buFont typeface="Times New Roman" panose="02020603050405020304" pitchFamily="18" charset="0"/>
              <a:buNone/>
            </a:pPr>
            <a:endParaRPr lang="en-US" sz="2400" smtClean="0">
              <a:solidFill>
                <a:srgbClr val="000000"/>
              </a:solidFill>
              <a:latin typeface="Arial" panose="020B0604020202020204" pitchFamily="34" charset="0"/>
            </a:endParaRPr>
          </a:p>
        </p:txBody>
      </p:sp>
      <p:sp>
        <p:nvSpPr>
          <p:cNvPr id="1027" name="Rectangle 2"/>
          <p:cNvSpPr>
            <a:spLocks noChangeArrowheads="1"/>
          </p:cNvSpPr>
          <p:nvPr/>
        </p:nvSpPr>
        <p:spPr bwMode="auto">
          <a:xfrm>
            <a:off x="0" y="3810001"/>
            <a:ext cx="12192000" cy="1056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09585" fontAlgn="base" hangingPunct="0">
              <a:lnSpc>
                <a:spcPct val="93000"/>
              </a:lnSpc>
              <a:spcBef>
                <a:spcPct val="0"/>
              </a:spcBef>
              <a:spcAft>
                <a:spcPct val="0"/>
              </a:spcAft>
              <a:buClr>
                <a:srgbClr val="000000"/>
              </a:buClr>
              <a:buSzPct val="100000"/>
              <a:buFont typeface="Times New Roman" panose="02020603050405020304" pitchFamily="18" charset="0"/>
              <a:buNone/>
            </a:pPr>
            <a:endParaRPr lang="en-US" sz="2400" smtClean="0">
              <a:solidFill>
                <a:srgbClr val="000000"/>
              </a:solidFill>
              <a:latin typeface="Arial" panose="020B0604020202020204" pitchFamily="34" charset="0"/>
            </a:endParaRPr>
          </a:p>
        </p:txBody>
      </p:sp>
      <p:sp>
        <p:nvSpPr>
          <p:cNvPr id="1028" name="Rectangle 3"/>
          <p:cNvSpPr>
            <a:spLocks noChangeArrowheads="1"/>
          </p:cNvSpPr>
          <p:nvPr/>
        </p:nvSpPr>
        <p:spPr bwMode="auto">
          <a:xfrm>
            <a:off x="5791200" y="6472768"/>
            <a:ext cx="884767" cy="359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680" tIns="45600" rIns="91680" bIns="45600" anchor="ctr"/>
          <a:lstStyle/>
          <a:p>
            <a:pPr algn="ctr" defTabSz="609585" fontAlgn="base">
              <a:spcBef>
                <a:spcPct val="0"/>
              </a:spcBef>
              <a:spcAft>
                <a:spcPct val="0"/>
              </a:spcAft>
              <a:buClr>
                <a:srgbClr val="000000"/>
              </a:buClr>
              <a:buSzPct val="100000"/>
              <a:buFont typeface="Times New Roman" panose="02020603050405020304" pitchFamily="18" charset="0"/>
              <a:buNone/>
            </a:pPr>
            <a:fld id="{50F0D448-E4A4-4F7E-B4BD-980508A22BF7}" type="slidenum">
              <a:rPr lang="en-US" sz="1067" b="1" smtClean="0">
                <a:solidFill>
                  <a:srgbClr val="000000"/>
                </a:solidFill>
              </a:rPr>
              <a:pPr algn="ctr" defTabSz="609585" fontAlgn="base">
                <a:spcBef>
                  <a:spcPct val="0"/>
                </a:spcBef>
                <a:spcAft>
                  <a:spcPct val="0"/>
                </a:spcAft>
                <a:buClr>
                  <a:srgbClr val="000000"/>
                </a:buClr>
                <a:buSzPct val="100000"/>
                <a:buFont typeface="Times New Roman" panose="02020603050405020304" pitchFamily="18" charset="0"/>
                <a:buNone/>
              </a:pPr>
              <a:t>‹#›</a:t>
            </a:fld>
            <a:r>
              <a:rPr lang="en-US" sz="1067" b="1" smtClean="0">
                <a:solidFill>
                  <a:srgbClr val="000000"/>
                </a:solidFill>
              </a:rPr>
              <a:t> </a:t>
            </a:r>
          </a:p>
        </p:txBody>
      </p:sp>
      <p:sp>
        <p:nvSpPr>
          <p:cNvPr id="1029" name="Freeform 5"/>
          <p:cNvSpPr>
            <a:spLocks noChangeArrowheads="1"/>
          </p:cNvSpPr>
          <p:nvPr/>
        </p:nvSpPr>
        <p:spPr bwMode="auto">
          <a:xfrm>
            <a:off x="11235267" y="6593418"/>
            <a:ext cx="651933" cy="112183"/>
          </a:xfrm>
          <a:custGeom>
            <a:avLst/>
            <a:gdLst>
              <a:gd name="T0" fmla="*/ 2147483646 w 3691"/>
              <a:gd name="T1" fmla="*/ 2147483646 h 641"/>
              <a:gd name="T2" fmla="*/ 2147483646 w 3691"/>
              <a:gd name="T3" fmla="*/ 2147483646 h 641"/>
              <a:gd name="T4" fmla="*/ 2147483646 w 3691"/>
              <a:gd name="T5" fmla="*/ 2147483646 h 641"/>
              <a:gd name="T6" fmla="*/ 2147483646 w 3691"/>
              <a:gd name="T7" fmla="*/ 2147483646 h 641"/>
              <a:gd name="T8" fmla="*/ 2147483646 w 3691"/>
              <a:gd name="T9" fmla="*/ 2147483646 h 641"/>
              <a:gd name="T10" fmla="*/ 2147483646 w 3691"/>
              <a:gd name="T11" fmla="*/ 2147483646 h 641"/>
              <a:gd name="T12" fmla="*/ 2147483646 w 3691"/>
              <a:gd name="T13" fmla="*/ 2147483646 h 641"/>
              <a:gd name="T14" fmla="*/ 2147483646 w 3691"/>
              <a:gd name="T15" fmla="*/ 2147483646 h 641"/>
              <a:gd name="T16" fmla="*/ 2147483646 w 3691"/>
              <a:gd name="T17" fmla="*/ 2147483646 h 641"/>
              <a:gd name="T18" fmla="*/ 2147483646 w 3691"/>
              <a:gd name="T19" fmla="*/ 2147483646 h 641"/>
              <a:gd name="T20" fmla="*/ 2147483646 w 3691"/>
              <a:gd name="T21" fmla="*/ 2147483646 h 641"/>
              <a:gd name="T22" fmla="*/ 2147483646 w 3691"/>
              <a:gd name="T23" fmla="*/ 2147483646 h 641"/>
              <a:gd name="T24" fmla="*/ 2147483646 w 3691"/>
              <a:gd name="T25" fmla="*/ 2147483646 h 641"/>
              <a:gd name="T26" fmla="*/ 2147483646 w 3691"/>
              <a:gd name="T27" fmla="*/ 2147483646 h 641"/>
              <a:gd name="T28" fmla="*/ 2147483646 w 3691"/>
              <a:gd name="T29" fmla="*/ 2147483646 h 641"/>
              <a:gd name="T30" fmla="*/ 2147483646 w 3691"/>
              <a:gd name="T31" fmla="*/ 2147483646 h 641"/>
              <a:gd name="T32" fmla="*/ 2147483646 w 3691"/>
              <a:gd name="T33" fmla="*/ 2147483646 h 641"/>
              <a:gd name="T34" fmla="*/ 2147483646 w 3691"/>
              <a:gd name="T35" fmla="*/ 2147483646 h 641"/>
              <a:gd name="T36" fmla="*/ 2147483646 w 3691"/>
              <a:gd name="T37" fmla="*/ 2147483646 h 641"/>
              <a:gd name="T38" fmla="*/ 2147483646 w 3691"/>
              <a:gd name="T39" fmla="*/ 2147483646 h 641"/>
              <a:gd name="T40" fmla="*/ 2147483646 w 3691"/>
              <a:gd name="T41" fmla="*/ 2147483646 h 641"/>
              <a:gd name="T42" fmla="*/ 2147483646 w 3691"/>
              <a:gd name="T43" fmla="*/ 2147483646 h 641"/>
              <a:gd name="T44" fmla="*/ 2147483646 w 3691"/>
              <a:gd name="T45" fmla="*/ 2147483646 h 641"/>
              <a:gd name="T46" fmla="*/ 2147483646 w 3691"/>
              <a:gd name="T47" fmla="*/ 2147483646 h 641"/>
              <a:gd name="T48" fmla="*/ 2147483646 w 3691"/>
              <a:gd name="T49" fmla="*/ 2147483646 h 641"/>
              <a:gd name="T50" fmla="*/ 2147483646 w 3691"/>
              <a:gd name="T51" fmla="*/ 2147483646 h 641"/>
              <a:gd name="T52" fmla="*/ 2147483646 w 3691"/>
              <a:gd name="T53" fmla="*/ 2147483646 h 641"/>
              <a:gd name="T54" fmla="*/ 2147483646 w 3691"/>
              <a:gd name="T55" fmla="*/ 2147483646 h 641"/>
              <a:gd name="T56" fmla="*/ 2147483646 w 3691"/>
              <a:gd name="T57" fmla="*/ 2147483646 h 641"/>
              <a:gd name="T58" fmla="*/ 2147483646 w 3691"/>
              <a:gd name="T59" fmla="*/ 2147483646 h 641"/>
              <a:gd name="T60" fmla="*/ 2147483646 w 3691"/>
              <a:gd name="T61" fmla="*/ 2147483646 h 641"/>
              <a:gd name="T62" fmla="*/ 2147483646 w 3691"/>
              <a:gd name="T63" fmla="*/ 2147483646 h 641"/>
              <a:gd name="T64" fmla="*/ 2147483646 w 3691"/>
              <a:gd name="T65" fmla="*/ 2147483646 h 641"/>
              <a:gd name="T66" fmla="*/ 2147483646 w 3691"/>
              <a:gd name="T67" fmla="*/ 2147483646 h 641"/>
              <a:gd name="T68" fmla="*/ 2147483646 w 3691"/>
              <a:gd name="T69" fmla="*/ 2147483646 h 641"/>
              <a:gd name="T70" fmla="*/ 2147483646 w 3691"/>
              <a:gd name="T71" fmla="*/ 2147483646 h 641"/>
              <a:gd name="T72" fmla="*/ 2147483646 w 3691"/>
              <a:gd name="T73" fmla="*/ 2147483646 h 641"/>
              <a:gd name="T74" fmla="*/ 2147483646 w 3691"/>
              <a:gd name="T75" fmla="*/ 2147483646 h 641"/>
              <a:gd name="T76" fmla="*/ 2147483646 w 3691"/>
              <a:gd name="T77" fmla="*/ 2147483646 h 641"/>
              <a:gd name="T78" fmla="*/ 2147483646 w 3691"/>
              <a:gd name="T79" fmla="*/ 2147483646 h 641"/>
              <a:gd name="T80" fmla="*/ 2147483646 w 3691"/>
              <a:gd name="T81" fmla="*/ 2147483646 h 641"/>
              <a:gd name="T82" fmla="*/ 2147483646 w 3691"/>
              <a:gd name="T83" fmla="*/ 2147483646 h 641"/>
              <a:gd name="T84" fmla="*/ 2147483646 w 3691"/>
              <a:gd name="T85" fmla="*/ 2147483646 h 641"/>
              <a:gd name="T86" fmla="*/ 2147483646 w 3691"/>
              <a:gd name="T87" fmla="*/ 2147483646 h 641"/>
              <a:gd name="T88" fmla="*/ 2147483646 w 3691"/>
              <a:gd name="T89" fmla="*/ 2147483646 h 641"/>
              <a:gd name="T90" fmla="*/ 2147483646 w 3691"/>
              <a:gd name="T91" fmla="*/ 2147483646 h 641"/>
              <a:gd name="T92" fmla="*/ 2147483646 w 3691"/>
              <a:gd name="T93" fmla="*/ 2147483646 h 641"/>
              <a:gd name="T94" fmla="*/ 2147483646 w 3691"/>
              <a:gd name="T95" fmla="*/ 2147483646 h 641"/>
              <a:gd name="T96" fmla="*/ 2147483646 w 3691"/>
              <a:gd name="T97" fmla="*/ 2147483646 h 641"/>
              <a:gd name="T98" fmla="*/ 2147483646 w 3691"/>
              <a:gd name="T99" fmla="*/ 2147483646 h 641"/>
              <a:gd name="T100" fmla="*/ 2147483646 w 3691"/>
              <a:gd name="T101" fmla="*/ 2147483646 h 641"/>
              <a:gd name="T102" fmla="*/ 2147483646 w 3691"/>
              <a:gd name="T103" fmla="*/ 2147483646 h 641"/>
              <a:gd name="T104" fmla="*/ 2147483646 w 3691"/>
              <a:gd name="T105" fmla="*/ 2147483646 h 641"/>
              <a:gd name="T106" fmla="*/ 2147483646 w 3691"/>
              <a:gd name="T107" fmla="*/ 2147483646 h 641"/>
              <a:gd name="T108" fmla="*/ 2147483646 w 3691"/>
              <a:gd name="T109" fmla="*/ 2147483646 h 641"/>
              <a:gd name="T110" fmla="*/ 2147483646 w 3691"/>
              <a:gd name="T111" fmla="*/ 2147483646 h 641"/>
              <a:gd name="T112" fmla="*/ 2147483646 w 3691"/>
              <a:gd name="T113" fmla="*/ 2147483646 h 641"/>
              <a:gd name="T114" fmla="*/ 2147483646 w 3691"/>
              <a:gd name="T115" fmla="*/ 2147483646 h 641"/>
              <a:gd name="T116" fmla="*/ 2147483646 w 3691"/>
              <a:gd name="T117" fmla="*/ 2147483646 h 641"/>
              <a:gd name="T118" fmla="*/ 2147483646 w 3691"/>
              <a:gd name="T119" fmla="*/ 2147483646 h 641"/>
              <a:gd name="T120" fmla="*/ 2147483646 w 3691"/>
              <a:gd name="T121" fmla="*/ 2147483646 h 6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rgbClr val="808080"/>
          </a:solidFill>
          <a:ln>
            <a:noFill/>
          </a:ln>
          <a:effectLst/>
          <a:extLst>
            <a:ext uri="{91240B29-F687-4F45-9708-019B960494DF}">
              <a14:hiddenLine xmlns:a14="http://schemas.microsoft.com/office/drawing/2010/main" w="9360"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09585" eaLnBrk="0" fontAlgn="base" hangingPunct="0">
              <a:spcBef>
                <a:spcPct val="0"/>
              </a:spcBef>
              <a:spcAft>
                <a:spcPct val="0"/>
              </a:spcAft>
            </a:pPr>
            <a:endParaRPr lang="en-US" sz="2400" smtClean="0">
              <a:solidFill>
                <a:srgbClr val="000000"/>
              </a:solidFill>
              <a:latin typeface="Arial" panose="020B0604020202020204" pitchFamily="34" charset="0"/>
            </a:endParaRPr>
          </a:p>
        </p:txBody>
      </p:sp>
      <p:sp>
        <p:nvSpPr>
          <p:cNvPr id="1030" name="Freeform 6"/>
          <p:cNvSpPr>
            <a:spLocks noChangeArrowheads="1"/>
          </p:cNvSpPr>
          <p:nvPr/>
        </p:nvSpPr>
        <p:spPr bwMode="auto">
          <a:xfrm>
            <a:off x="10153651" y="6593418"/>
            <a:ext cx="1041400" cy="112183"/>
          </a:xfrm>
          <a:custGeom>
            <a:avLst/>
            <a:gdLst>
              <a:gd name="T0" fmla="*/ 2147483646 w 5893"/>
              <a:gd name="T1" fmla="*/ 2147483646 h 641"/>
              <a:gd name="T2" fmla="*/ 2147483646 w 5893"/>
              <a:gd name="T3" fmla="*/ 2147483646 h 641"/>
              <a:gd name="T4" fmla="*/ 2147483646 w 5893"/>
              <a:gd name="T5" fmla="*/ 2147483646 h 641"/>
              <a:gd name="T6" fmla="*/ 2147483646 w 5893"/>
              <a:gd name="T7" fmla="*/ 2147483646 h 641"/>
              <a:gd name="T8" fmla="*/ 2147483646 w 5893"/>
              <a:gd name="T9" fmla="*/ 2147483646 h 641"/>
              <a:gd name="T10" fmla="*/ 2147483646 w 5893"/>
              <a:gd name="T11" fmla="*/ 2147483646 h 641"/>
              <a:gd name="T12" fmla="*/ 2147483646 w 5893"/>
              <a:gd name="T13" fmla="*/ 2147483646 h 641"/>
              <a:gd name="T14" fmla="*/ 2147483646 w 5893"/>
              <a:gd name="T15" fmla="*/ 2147483646 h 641"/>
              <a:gd name="T16" fmla="*/ 2147483646 w 5893"/>
              <a:gd name="T17" fmla="*/ 2147483646 h 641"/>
              <a:gd name="T18" fmla="*/ 2147483646 w 5893"/>
              <a:gd name="T19" fmla="*/ 2147483646 h 641"/>
              <a:gd name="T20" fmla="*/ 2147483646 w 5893"/>
              <a:gd name="T21" fmla="*/ 2147483646 h 641"/>
              <a:gd name="T22" fmla="*/ 2147483646 w 5893"/>
              <a:gd name="T23" fmla="*/ 2147483646 h 641"/>
              <a:gd name="T24" fmla="*/ 2147483646 w 5893"/>
              <a:gd name="T25" fmla="*/ 2147483646 h 641"/>
              <a:gd name="T26" fmla="*/ 2147483646 w 5893"/>
              <a:gd name="T27" fmla="*/ 2147483646 h 641"/>
              <a:gd name="T28" fmla="*/ 2147483646 w 5893"/>
              <a:gd name="T29" fmla="*/ 2147483646 h 641"/>
              <a:gd name="T30" fmla="*/ 2147483646 w 5893"/>
              <a:gd name="T31" fmla="*/ 2147483646 h 641"/>
              <a:gd name="T32" fmla="*/ 2147483646 w 5893"/>
              <a:gd name="T33" fmla="*/ 2147483646 h 641"/>
              <a:gd name="T34" fmla="*/ 2147483646 w 5893"/>
              <a:gd name="T35" fmla="*/ 2147483646 h 641"/>
              <a:gd name="T36" fmla="*/ 2147483646 w 5893"/>
              <a:gd name="T37" fmla="*/ 2147483646 h 641"/>
              <a:gd name="T38" fmla="*/ 2147483646 w 5893"/>
              <a:gd name="T39" fmla="*/ 2147483646 h 641"/>
              <a:gd name="T40" fmla="*/ 2147483646 w 5893"/>
              <a:gd name="T41" fmla="*/ 2147483646 h 641"/>
              <a:gd name="T42" fmla="*/ 2147483646 w 5893"/>
              <a:gd name="T43" fmla="*/ 2147483646 h 641"/>
              <a:gd name="T44" fmla="*/ 2147483646 w 5893"/>
              <a:gd name="T45" fmla="*/ 2147483646 h 641"/>
              <a:gd name="T46" fmla="*/ 2147483646 w 5893"/>
              <a:gd name="T47" fmla="*/ 2147483646 h 641"/>
              <a:gd name="T48" fmla="*/ 2147483646 w 5893"/>
              <a:gd name="T49" fmla="*/ 2147483646 h 641"/>
              <a:gd name="T50" fmla="*/ 2147483646 w 5893"/>
              <a:gd name="T51" fmla="*/ 2147483646 h 641"/>
              <a:gd name="T52" fmla="*/ 2147483646 w 5893"/>
              <a:gd name="T53" fmla="*/ 2147483646 h 641"/>
              <a:gd name="T54" fmla="*/ 2147483646 w 5893"/>
              <a:gd name="T55" fmla="*/ 2147483646 h 641"/>
              <a:gd name="T56" fmla="*/ 2147483646 w 5893"/>
              <a:gd name="T57" fmla="*/ 2147483646 h 641"/>
              <a:gd name="T58" fmla="*/ 2147483646 w 5893"/>
              <a:gd name="T59" fmla="*/ 2147483646 h 641"/>
              <a:gd name="T60" fmla="*/ 2147483646 w 5893"/>
              <a:gd name="T61" fmla="*/ 2147483646 h 641"/>
              <a:gd name="T62" fmla="*/ 2147483646 w 5893"/>
              <a:gd name="T63" fmla="*/ 2147483646 h 641"/>
              <a:gd name="T64" fmla="*/ 2147483646 w 5893"/>
              <a:gd name="T65" fmla="*/ 2147483646 h 641"/>
              <a:gd name="T66" fmla="*/ 2147483646 w 5893"/>
              <a:gd name="T67" fmla="*/ 2147483646 h 641"/>
              <a:gd name="T68" fmla="*/ 2147483646 w 5893"/>
              <a:gd name="T69" fmla="*/ 2147483646 h 641"/>
              <a:gd name="T70" fmla="*/ 2147483646 w 5893"/>
              <a:gd name="T71" fmla="*/ 2147483646 h 641"/>
              <a:gd name="T72" fmla="*/ 2147483646 w 5893"/>
              <a:gd name="T73" fmla="*/ 2147483646 h 641"/>
              <a:gd name="T74" fmla="*/ 2147483646 w 5893"/>
              <a:gd name="T75" fmla="*/ 2147483646 h 641"/>
              <a:gd name="T76" fmla="*/ 2147483646 w 5893"/>
              <a:gd name="T77" fmla="*/ 2147483646 h 641"/>
              <a:gd name="T78" fmla="*/ 2147483646 w 5893"/>
              <a:gd name="T79" fmla="*/ 2147483646 h 641"/>
              <a:gd name="T80" fmla="*/ 2147483646 w 5893"/>
              <a:gd name="T81" fmla="*/ 2147483646 h 641"/>
              <a:gd name="T82" fmla="*/ 2147483646 w 5893"/>
              <a:gd name="T83" fmla="*/ 2147483646 h 641"/>
              <a:gd name="T84" fmla="*/ 2147483646 w 5893"/>
              <a:gd name="T85" fmla="*/ 2147483646 h 641"/>
              <a:gd name="T86" fmla="*/ 2147483646 w 5893"/>
              <a:gd name="T87" fmla="*/ 2147483646 h 641"/>
              <a:gd name="T88" fmla="*/ 2147483646 w 5893"/>
              <a:gd name="T89" fmla="*/ 2147483646 h 641"/>
              <a:gd name="T90" fmla="*/ 2147483646 w 5893"/>
              <a:gd name="T91" fmla="*/ 2147483646 h 641"/>
              <a:gd name="T92" fmla="*/ 2147483646 w 5893"/>
              <a:gd name="T93" fmla="*/ 2147483646 h 641"/>
              <a:gd name="T94" fmla="*/ 2147483646 w 5893"/>
              <a:gd name="T95" fmla="*/ 2147483646 h 641"/>
              <a:gd name="T96" fmla="*/ 2147483646 w 5893"/>
              <a:gd name="T97" fmla="*/ 2147483646 h 641"/>
              <a:gd name="T98" fmla="*/ 2147483646 w 5893"/>
              <a:gd name="T99" fmla="*/ 2147483646 h 641"/>
              <a:gd name="T100" fmla="*/ 2147483646 w 5893"/>
              <a:gd name="T101" fmla="*/ 2147483646 h 641"/>
              <a:gd name="T102" fmla="*/ 2147483646 w 5893"/>
              <a:gd name="T103" fmla="*/ 2147483646 h 641"/>
              <a:gd name="T104" fmla="*/ 2147483646 w 5893"/>
              <a:gd name="T105" fmla="*/ 2147483646 h 641"/>
              <a:gd name="T106" fmla="*/ 2147483646 w 5893"/>
              <a:gd name="T107" fmla="*/ 2147483646 h 641"/>
              <a:gd name="T108" fmla="*/ 2147483646 w 5893"/>
              <a:gd name="T109" fmla="*/ 2147483646 h 641"/>
              <a:gd name="T110" fmla="*/ 2147483646 w 5893"/>
              <a:gd name="T111" fmla="*/ 2147483646 h 641"/>
              <a:gd name="T112" fmla="*/ 2147483646 w 5893"/>
              <a:gd name="T113" fmla="*/ 2147483646 h 641"/>
              <a:gd name="T114" fmla="*/ 2147483646 w 5893"/>
              <a:gd name="T115" fmla="*/ 2147483646 h 641"/>
              <a:gd name="T116" fmla="*/ 2147483646 w 5893"/>
              <a:gd name="T117" fmla="*/ 2147483646 h 641"/>
              <a:gd name="T118" fmla="*/ 2147483646 w 5893"/>
              <a:gd name="T119" fmla="*/ 2147483646 h 641"/>
              <a:gd name="T120" fmla="*/ 2147483646 w 5893"/>
              <a:gd name="T121" fmla="*/ 2147483646 h 641"/>
              <a:gd name="T122" fmla="*/ 2147483646 w 5893"/>
              <a:gd name="T123" fmla="*/ 2147483646 h 641"/>
              <a:gd name="T124" fmla="*/ 2147483646 w 5893"/>
              <a:gd name="T125" fmla="*/ 2147483646 h 64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rgbClr val="808080"/>
          </a:solidFill>
          <a:ln>
            <a:noFill/>
          </a:ln>
          <a:effectLst/>
          <a:extLst>
            <a:ext uri="{91240B29-F687-4F45-9708-019B960494DF}">
              <a14:hiddenLine xmlns:a14="http://schemas.microsoft.com/office/drawing/2010/main" w="9360"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09585" eaLnBrk="0" fontAlgn="base" hangingPunct="0">
              <a:spcBef>
                <a:spcPct val="0"/>
              </a:spcBef>
              <a:spcAft>
                <a:spcPct val="0"/>
              </a:spcAft>
            </a:pPr>
            <a:endParaRPr lang="en-US" sz="2400" smtClean="0">
              <a:solidFill>
                <a:srgbClr val="000000"/>
              </a:solidFill>
              <a:latin typeface="Arial" panose="020B0604020202020204" pitchFamily="34" charset="0"/>
            </a:endParaRPr>
          </a:p>
        </p:txBody>
      </p:sp>
      <p:sp>
        <p:nvSpPr>
          <p:cNvPr id="1031" name="Freeform 7"/>
          <p:cNvSpPr>
            <a:spLocks noChangeArrowheads="1"/>
          </p:cNvSpPr>
          <p:nvPr/>
        </p:nvSpPr>
        <p:spPr bwMode="auto">
          <a:xfrm>
            <a:off x="9660467" y="6595534"/>
            <a:ext cx="438151" cy="107951"/>
          </a:xfrm>
          <a:custGeom>
            <a:avLst/>
            <a:gdLst>
              <a:gd name="T0" fmla="*/ 2147483646 w 2491"/>
              <a:gd name="T1" fmla="*/ 2147483646 h 621"/>
              <a:gd name="T2" fmla="*/ 2147483646 w 2491"/>
              <a:gd name="T3" fmla="*/ 0 h 621"/>
              <a:gd name="T4" fmla="*/ 2147483646 w 2491"/>
              <a:gd name="T5" fmla="*/ 0 h 621"/>
              <a:gd name="T6" fmla="*/ 2147483646 w 2491"/>
              <a:gd name="T7" fmla="*/ 0 h 621"/>
              <a:gd name="T8" fmla="*/ 2147483646 w 2491"/>
              <a:gd name="T9" fmla="*/ 0 h 621"/>
              <a:gd name="T10" fmla="*/ 2147483646 w 2491"/>
              <a:gd name="T11" fmla="*/ 0 h 621"/>
              <a:gd name="T12" fmla="*/ 2147483646 w 2491"/>
              <a:gd name="T13" fmla="*/ 0 h 621"/>
              <a:gd name="T14" fmla="*/ 2147483646 w 2491"/>
              <a:gd name="T15" fmla="*/ 0 h 621"/>
              <a:gd name="T16" fmla="*/ 2147483646 w 2491"/>
              <a:gd name="T17" fmla="*/ 0 h 621"/>
              <a:gd name="T18" fmla="*/ 0 w 2491"/>
              <a:gd name="T19" fmla="*/ 0 h 621"/>
              <a:gd name="T20" fmla="*/ 0 w 2491"/>
              <a:gd name="T21" fmla="*/ 2147483646 h 621"/>
              <a:gd name="T22" fmla="*/ 2147483646 w 2491"/>
              <a:gd name="T23" fmla="*/ 2147483646 h 621"/>
              <a:gd name="T24" fmla="*/ 2147483646 w 2491"/>
              <a:gd name="T25" fmla="*/ 2147483646 h 621"/>
              <a:gd name="T26" fmla="*/ 2147483646 w 2491"/>
              <a:gd name="T27" fmla="*/ 2147483646 h 621"/>
              <a:gd name="T28" fmla="*/ 2147483646 w 2491"/>
              <a:gd name="T29" fmla="*/ 2147483646 h 621"/>
              <a:gd name="T30" fmla="*/ 2147483646 w 2491"/>
              <a:gd name="T31" fmla="*/ 2147483646 h 621"/>
              <a:gd name="T32" fmla="*/ 2147483646 w 2491"/>
              <a:gd name="T33" fmla="*/ 2147483646 h 621"/>
              <a:gd name="T34" fmla="*/ 2147483646 w 2491"/>
              <a:gd name="T35" fmla="*/ 2147483646 h 621"/>
              <a:gd name="T36" fmla="*/ 2147483646 w 2491"/>
              <a:gd name="T37" fmla="*/ 2147483646 h 621"/>
              <a:gd name="T38" fmla="*/ 2147483646 w 2491"/>
              <a:gd name="T39" fmla="*/ 0 h 621"/>
              <a:gd name="T40" fmla="*/ 2147483646 w 2491"/>
              <a:gd name="T41" fmla="*/ 0 h 621"/>
              <a:gd name="T42" fmla="*/ 2147483646 w 2491"/>
              <a:gd name="T43" fmla="*/ 0 h 621"/>
              <a:gd name="T44" fmla="*/ 2147483646 w 2491"/>
              <a:gd name="T45" fmla="*/ 0 h 621"/>
              <a:gd name="T46" fmla="*/ 2147483646 w 2491"/>
              <a:gd name="T47" fmla="*/ 0 h 621"/>
              <a:gd name="T48" fmla="*/ 2147483646 w 2491"/>
              <a:gd name="T49" fmla="*/ 0 h 621"/>
              <a:gd name="T50" fmla="*/ 2147483646 w 2491"/>
              <a:gd name="T51" fmla="*/ 0 h 621"/>
              <a:gd name="T52" fmla="*/ 2147483646 w 2491"/>
              <a:gd name="T53" fmla="*/ 0 h 621"/>
              <a:gd name="T54" fmla="*/ 2147483646 w 2491"/>
              <a:gd name="T55" fmla="*/ 0 h 621"/>
              <a:gd name="T56" fmla="*/ 2147483646 w 2491"/>
              <a:gd name="T57" fmla="*/ 2147483646 h 621"/>
              <a:gd name="T58" fmla="*/ 2147483646 w 2491"/>
              <a:gd name="T59" fmla="*/ 2147483646 h 621"/>
              <a:gd name="T60" fmla="*/ 2147483646 w 2491"/>
              <a:gd name="T61" fmla="*/ 2147483646 h 621"/>
              <a:gd name="T62" fmla="*/ 2147483646 w 2491"/>
              <a:gd name="T63" fmla="*/ 2147483646 h 621"/>
              <a:gd name="T64" fmla="*/ 2147483646 w 2491"/>
              <a:gd name="T65" fmla="*/ 0 h 621"/>
              <a:gd name="T66" fmla="*/ 2147483646 w 2491"/>
              <a:gd name="T67" fmla="*/ 0 h 621"/>
              <a:gd name="T68" fmla="*/ 2147483646 w 2491"/>
              <a:gd name="T69" fmla="*/ 0 h 621"/>
              <a:gd name="T70" fmla="*/ 2147483646 w 2491"/>
              <a:gd name="T71" fmla="*/ 0 h 621"/>
              <a:gd name="T72" fmla="*/ 2147483646 w 2491"/>
              <a:gd name="T73" fmla="*/ 0 h 621"/>
              <a:gd name="T74" fmla="*/ 2147483646 w 2491"/>
              <a:gd name="T75" fmla="*/ 0 h 621"/>
              <a:gd name="T76" fmla="*/ 2147483646 w 2491"/>
              <a:gd name="T77" fmla="*/ 0 h 621"/>
              <a:gd name="T78" fmla="*/ 2147483646 w 2491"/>
              <a:gd name="T79" fmla="*/ 0 h 621"/>
              <a:gd name="T80" fmla="*/ 2147483646 w 2491"/>
              <a:gd name="T81" fmla="*/ 0 h 621"/>
              <a:gd name="T82" fmla="*/ 2147483646 w 2491"/>
              <a:gd name="T83" fmla="*/ 2147483646 h 621"/>
              <a:gd name="T84" fmla="*/ 2147483646 w 2491"/>
              <a:gd name="T85" fmla="*/ 2147483646 h 621"/>
              <a:gd name="T86" fmla="*/ 2147483646 w 2491"/>
              <a:gd name="T87" fmla="*/ 2147483646 h 621"/>
              <a:gd name="T88" fmla="*/ 2147483646 w 2491"/>
              <a:gd name="T89" fmla="*/ 2147483646 h 621"/>
              <a:gd name="T90" fmla="*/ 2147483646 w 2491"/>
              <a:gd name="T91" fmla="*/ 2147483646 h 621"/>
              <a:gd name="T92" fmla="*/ 2147483646 w 2491"/>
              <a:gd name="T93" fmla="*/ 2147483646 h 621"/>
              <a:gd name="T94" fmla="*/ 2147483646 w 2491"/>
              <a:gd name="T95" fmla="*/ 2147483646 h 621"/>
              <a:gd name="T96" fmla="*/ 2147483646 w 2491"/>
              <a:gd name="T97" fmla="*/ 2147483646 h 621"/>
              <a:gd name="T98" fmla="*/ 2147483646 w 2491"/>
              <a:gd name="T99" fmla="*/ 2147483646 h 621"/>
              <a:gd name="T100" fmla="*/ 2147483646 w 2491"/>
              <a:gd name="T101" fmla="*/ 0 h 621"/>
              <a:gd name="T102" fmla="*/ 2147483646 w 2491"/>
              <a:gd name="T103" fmla="*/ 0 h 621"/>
              <a:gd name="T104" fmla="*/ 2147483646 w 2491"/>
              <a:gd name="T105" fmla="*/ 0 h 621"/>
              <a:gd name="T106" fmla="*/ 2147483646 w 2491"/>
              <a:gd name="T107" fmla="*/ 0 h 621"/>
              <a:gd name="T108" fmla="*/ 2147483646 w 2491"/>
              <a:gd name="T109" fmla="*/ 0 h 621"/>
              <a:gd name="T110" fmla="*/ 2147483646 w 2491"/>
              <a:gd name="T111" fmla="*/ 0 h 621"/>
              <a:gd name="T112" fmla="*/ 2147483646 w 2491"/>
              <a:gd name="T113" fmla="*/ 0 h 621"/>
              <a:gd name="T114" fmla="*/ 2147483646 w 2491"/>
              <a:gd name="T115" fmla="*/ 0 h 621"/>
              <a:gd name="T116" fmla="*/ 2147483646 w 2491"/>
              <a:gd name="T117" fmla="*/ 0 h 621"/>
              <a:gd name="T118" fmla="*/ 2147483646 w 2491"/>
              <a:gd name="T119" fmla="*/ 2147483646 h 621"/>
              <a:gd name="T120" fmla="*/ 2147483646 w 2491"/>
              <a:gd name="T121" fmla="*/ 2147483646 h 621"/>
              <a:gd name="T122" fmla="*/ 2147483646 w 2491"/>
              <a:gd name="T123" fmla="*/ 2147483646 h 62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rgbClr val="808080"/>
          </a:solidFill>
          <a:ln>
            <a:noFill/>
          </a:ln>
          <a:effectLst/>
          <a:extLst>
            <a:ext uri="{91240B29-F687-4F45-9708-019B960494DF}">
              <a14:hiddenLine xmlns:a14="http://schemas.microsoft.com/office/drawing/2010/main" w="9360"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09585" eaLnBrk="0" fontAlgn="base" hangingPunct="0">
              <a:spcBef>
                <a:spcPct val="0"/>
              </a:spcBef>
              <a:spcAft>
                <a:spcPct val="0"/>
              </a:spcAft>
            </a:pPr>
            <a:endParaRPr lang="en-US" sz="2400" smtClean="0">
              <a:solidFill>
                <a:srgbClr val="000000"/>
              </a:solidFill>
              <a:latin typeface="Arial" panose="020B0604020202020204" pitchFamily="34" charset="0"/>
            </a:endParaRPr>
          </a:p>
        </p:txBody>
      </p:sp>
      <p:sp>
        <p:nvSpPr>
          <p:cNvPr id="1032" name="Rectangle 8"/>
          <p:cNvSpPr>
            <a:spLocks noGrp="1" noChangeArrowheads="1"/>
          </p:cNvSpPr>
          <p:nvPr>
            <p:ph type="body" idx="1"/>
          </p:nvPr>
        </p:nvSpPr>
        <p:spPr bwMode="auto">
          <a:xfrm>
            <a:off x="1320801" y="1509185"/>
            <a:ext cx="9954684" cy="466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0"/>
            <a:r>
              <a:rPr lang="en-GB" smtClean="0"/>
              <a:t>Ninth Outline LevelClick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33" name="Rectangle 9"/>
          <p:cNvSpPr>
            <a:spLocks noGrp="1" noChangeArrowheads="1"/>
          </p:cNvSpPr>
          <p:nvPr>
            <p:ph type="title"/>
          </p:nvPr>
        </p:nvSpPr>
        <p:spPr bwMode="auto">
          <a:xfrm>
            <a:off x="1295401" y="1"/>
            <a:ext cx="10462684" cy="759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5000" rIns="90000" bIns="45000" numCol="1" anchor="t" anchorCtr="0" compatLnSpc="1">
            <a:prstTxWarp prst="textNoShape">
              <a:avLst/>
            </a:prstTxWarp>
          </a:bodyPr>
          <a:lstStyle/>
          <a:p>
            <a:pPr lvl="0"/>
            <a:r>
              <a:rPr lang="en-GB" smtClean="0"/>
              <a:t>Click to edit the title text formatClick to edit Master text styles</a:t>
            </a:r>
          </a:p>
        </p:txBody>
      </p:sp>
    </p:spTree>
    <p:extLst>
      <p:ext uri="{BB962C8B-B14F-4D97-AF65-F5344CB8AC3E}">
        <p14:creationId xmlns:p14="http://schemas.microsoft.com/office/powerpoint/2010/main" val="775059523"/>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Lst>
  <p:txStyles>
    <p:titleStyle>
      <a:lvl1pPr algn="l" defTabSz="609585" rtl="0" eaLnBrk="0" fontAlgn="base" hangingPunct="0">
        <a:lnSpc>
          <a:spcPct val="102000"/>
        </a:lnSpc>
        <a:spcBef>
          <a:spcPct val="0"/>
        </a:spcBef>
        <a:spcAft>
          <a:spcPct val="0"/>
        </a:spcAft>
        <a:buClr>
          <a:srgbClr val="000000"/>
        </a:buClr>
        <a:buSzPct val="100000"/>
        <a:buFont typeface="Times New Roman" panose="02020603050405020304" pitchFamily="18" charset="0"/>
        <a:defRPr sz="1867" kern="1200">
          <a:solidFill>
            <a:srgbClr val="000000"/>
          </a:solidFill>
          <a:latin typeface="+mj-lt"/>
          <a:ea typeface="+mj-ea"/>
          <a:cs typeface="+mj-cs"/>
        </a:defRPr>
      </a:lvl1pPr>
      <a:lvl2pPr algn="l" defTabSz="609585" rtl="0" eaLnBrk="0" fontAlgn="base" hangingPunct="0">
        <a:lnSpc>
          <a:spcPct val="102000"/>
        </a:lnSpc>
        <a:spcBef>
          <a:spcPct val="0"/>
        </a:spcBef>
        <a:spcAft>
          <a:spcPct val="0"/>
        </a:spcAft>
        <a:buClr>
          <a:srgbClr val="000000"/>
        </a:buClr>
        <a:buSzPct val="100000"/>
        <a:buFont typeface="Times New Roman" panose="02020603050405020304" pitchFamily="18" charset="0"/>
        <a:defRPr sz="1867">
          <a:solidFill>
            <a:srgbClr val="000000"/>
          </a:solidFill>
          <a:latin typeface="Calibri" panose="020F0502020204030204" pitchFamily="34" charset="0"/>
          <a:ea typeface="Microsoft YaHei" panose="020B0503020204020204" pitchFamily="34" charset="-122"/>
        </a:defRPr>
      </a:lvl2pPr>
      <a:lvl3pPr algn="l" defTabSz="609585" rtl="0" eaLnBrk="0" fontAlgn="base" hangingPunct="0">
        <a:lnSpc>
          <a:spcPct val="102000"/>
        </a:lnSpc>
        <a:spcBef>
          <a:spcPct val="0"/>
        </a:spcBef>
        <a:spcAft>
          <a:spcPct val="0"/>
        </a:spcAft>
        <a:buClr>
          <a:srgbClr val="000000"/>
        </a:buClr>
        <a:buSzPct val="100000"/>
        <a:buFont typeface="Times New Roman" panose="02020603050405020304" pitchFamily="18" charset="0"/>
        <a:defRPr sz="1867">
          <a:solidFill>
            <a:srgbClr val="000000"/>
          </a:solidFill>
          <a:latin typeface="Calibri" panose="020F0502020204030204" pitchFamily="34" charset="0"/>
          <a:ea typeface="Microsoft YaHei" panose="020B0503020204020204" pitchFamily="34" charset="-122"/>
        </a:defRPr>
      </a:lvl3pPr>
      <a:lvl4pPr algn="l" defTabSz="609585" rtl="0" eaLnBrk="0" fontAlgn="base" hangingPunct="0">
        <a:lnSpc>
          <a:spcPct val="102000"/>
        </a:lnSpc>
        <a:spcBef>
          <a:spcPct val="0"/>
        </a:spcBef>
        <a:spcAft>
          <a:spcPct val="0"/>
        </a:spcAft>
        <a:buClr>
          <a:srgbClr val="000000"/>
        </a:buClr>
        <a:buSzPct val="100000"/>
        <a:buFont typeface="Times New Roman" panose="02020603050405020304" pitchFamily="18" charset="0"/>
        <a:defRPr sz="1867">
          <a:solidFill>
            <a:srgbClr val="000000"/>
          </a:solidFill>
          <a:latin typeface="Calibri" panose="020F0502020204030204" pitchFamily="34" charset="0"/>
          <a:ea typeface="Microsoft YaHei" panose="020B0503020204020204" pitchFamily="34" charset="-122"/>
        </a:defRPr>
      </a:lvl4pPr>
      <a:lvl5pPr algn="l" defTabSz="609585" rtl="0" eaLnBrk="0" fontAlgn="base" hangingPunct="0">
        <a:lnSpc>
          <a:spcPct val="102000"/>
        </a:lnSpc>
        <a:spcBef>
          <a:spcPct val="0"/>
        </a:spcBef>
        <a:spcAft>
          <a:spcPct val="0"/>
        </a:spcAft>
        <a:buClr>
          <a:srgbClr val="000000"/>
        </a:buClr>
        <a:buSzPct val="100000"/>
        <a:buFont typeface="Times New Roman" panose="02020603050405020304" pitchFamily="18" charset="0"/>
        <a:defRPr sz="1867">
          <a:solidFill>
            <a:srgbClr val="000000"/>
          </a:solidFill>
          <a:latin typeface="Calibri" panose="020F0502020204030204" pitchFamily="34" charset="0"/>
          <a:ea typeface="Microsoft YaHei" panose="020B0503020204020204" pitchFamily="34" charset="-122"/>
        </a:defRPr>
      </a:lvl5pPr>
      <a:lvl6pPr marL="3352716" indent="-304792" algn="l" defTabSz="609585" rtl="0" fontAlgn="base">
        <a:lnSpc>
          <a:spcPct val="102000"/>
        </a:lnSpc>
        <a:spcBef>
          <a:spcPct val="0"/>
        </a:spcBef>
        <a:spcAft>
          <a:spcPct val="0"/>
        </a:spcAft>
        <a:buClr>
          <a:srgbClr val="000000"/>
        </a:buClr>
        <a:buSzPct val="100000"/>
        <a:buFont typeface="Times New Roman" panose="02020603050405020304" pitchFamily="18" charset="0"/>
        <a:defRPr sz="1867">
          <a:solidFill>
            <a:srgbClr val="000000"/>
          </a:solidFill>
          <a:latin typeface="Calibri" panose="020F0502020204030204" pitchFamily="34" charset="0"/>
          <a:ea typeface="Microsoft YaHei" panose="020B0503020204020204" pitchFamily="34" charset="-122"/>
        </a:defRPr>
      </a:lvl6pPr>
      <a:lvl7pPr marL="3962301" indent="-304792" algn="l" defTabSz="609585" rtl="0" fontAlgn="base">
        <a:lnSpc>
          <a:spcPct val="102000"/>
        </a:lnSpc>
        <a:spcBef>
          <a:spcPct val="0"/>
        </a:spcBef>
        <a:spcAft>
          <a:spcPct val="0"/>
        </a:spcAft>
        <a:buClr>
          <a:srgbClr val="000000"/>
        </a:buClr>
        <a:buSzPct val="100000"/>
        <a:buFont typeface="Times New Roman" panose="02020603050405020304" pitchFamily="18" charset="0"/>
        <a:defRPr sz="1867">
          <a:solidFill>
            <a:srgbClr val="000000"/>
          </a:solidFill>
          <a:latin typeface="Calibri" panose="020F0502020204030204" pitchFamily="34" charset="0"/>
          <a:ea typeface="Microsoft YaHei" panose="020B0503020204020204" pitchFamily="34" charset="-122"/>
        </a:defRPr>
      </a:lvl7pPr>
      <a:lvl8pPr marL="4571886" indent="-304792" algn="l" defTabSz="609585" rtl="0" fontAlgn="base">
        <a:lnSpc>
          <a:spcPct val="102000"/>
        </a:lnSpc>
        <a:spcBef>
          <a:spcPct val="0"/>
        </a:spcBef>
        <a:spcAft>
          <a:spcPct val="0"/>
        </a:spcAft>
        <a:buClr>
          <a:srgbClr val="000000"/>
        </a:buClr>
        <a:buSzPct val="100000"/>
        <a:buFont typeface="Times New Roman" panose="02020603050405020304" pitchFamily="18" charset="0"/>
        <a:defRPr sz="1867">
          <a:solidFill>
            <a:srgbClr val="000000"/>
          </a:solidFill>
          <a:latin typeface="Calibri" panose="020F0502020204030204" pitchFamily="34" charset="0"/>
          <a:ea typeface="Microsoft YaHei" panose="020B0503020204020204" pitchFamily="34" charset="-122"/>
        </a:defRPr>
      </a:lvl8pPr>
      <a:lvl9pPr marL="5181470" indent="-304792" algn="l" defTabSz="609585" rtl="0" fontAlgn="base">
        <a:lnSpc>
          <a:spcPct val="102000"/>
        </a:lnSpc>
        <a:spcBef>
          <a:spcPct val="0"/>
        </a:spcBef>
        <a:spcAft>
          <a:spcPct val="0"/>
        </a:spcAft>
        <a:buClr>
          <a:srgbClr val="000000"/>
        </a:buClr>
        <a:buSzPct val="100000"/>
        <a:buFont typeface="Times New Roman" panose="02020603050405020304" pitchFamily="18" charset="0"/>
        <a:defRPr sz="1867">
          <a:solidFill>
            <a:srgbClr val="000000"/>
          </a:solidFill>
          <a:latin typeface="Calibri" panose="020F0502020204030204" pitchFamily="34" charset="0"/>
          <a:ea typeface="Microsoft YaHei" panose="020B0503020204020204" pitchFamily="34" charset="-122"/>
        </a:defRPr>
      </a:lvl9pPr>
    </p:titleStyle>
    <p:bodyStyle>
      <a:lvl1pPr marL="457189" indent="-457189" algn="l" defTabSz="609585" rtl="0" eaLnBrk="0" fontAlgn="base" hangingPunct="0">
        <a:lnSpc>
          <a:spcPct val="102000"/>
        </a:lnSpc>
        <a:spcBef>
          <a:spcPct val="0"/>
        </a:spcBef>
        <a:spcAft>
          <a:spcPts val="1900"/>
        </a:spcAft>
        <a:buClr>
          <a:srgbClr val="000000"/>
        </a:buClr>
        <a:buSzPct val="100000"/>
        <a:buFont typeface="Times New Roman" panose="02020603050405020304" pitchFamily="18" charset="0"/>
        <a:defRPr sz="2000" kern="1200">
          <a:solidFill>
            <a:srgbClr val="000000"/>
          </a:solidFill>
          <a:latin typeface="+mn-lt"/>
          <a:ea typeface="+mn-ea"/>
          <a:cs typeface="+mn-cs"/>
        </a:defRPr>
      </a:lvl1pPr>
      <a:lvl2pPr marL="990575" indent="-380990" algn="l" defTabSz="609585" rtl="0" eaLnBrk="0" fontAlgn="base" hangingPunct="0">
        <a:lnSpc>
          <a:spcPct val="102000"/>
        </a:lnSpc>
        <a:spcBef>
          <a:spcPct val="0"/>
        </a:spcBef>
        <a:spcAft>
          <a:spcPts val="1517"/>
        </a:spcAft>
        <a:buClr>
          <a:srgbClr val="000000"/>
        </a:buClr>
        <a:buSzPct val="100000"/>
        <a:buFont typeface="Times New Roman" panose="02020603050405020304" pitchFamily="18" charset="0"/>
        <a:defRPr sz="1867" kern="1200">
          <a:solidFill>
            <a:srgbClr val="000000"/>
          </a:solidFill>
          <a:latin typeface="+mn-lt"/>
          <a:ea typeface="+mn-ea"/>
          <a:cs typeface="+mn-cs"/>
        </a:defRPr>
      </a:lvl2pPr>
      <a:lvl3pPr marL="1523962" indent="-304792" algn="l" defTabSz="609585" rtl="0" eaLnBrk="0" fontAlgn="base" hangingPunct="0">
        <a:lnSpc>
          <a:spcPct val="102000"/>
        </a:lnSpc>
        <a:spcBef>
          <a:spcPct val="0"/>
        </a:spcBef>
        <a:spcAft>
          <a:spcPts val="1133"/>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2133547" indent="-304792" algn="l" defTabSz="609585" rtl="0" eaLnBrk="0" fontAlgn="base" hangingPunct="0">
        <a:lnSpc>
          <a:spcPct val="112000"/>
        </a:lnSpc>
        <a:spcBef>
          <a:spcPct val="0"/>
        </a:spcBef>
        <a:spcAft>
          <a:spcPts val="767"/>
        </a:spcAft>
        <a:buClr>
          <a:srgbClr val="000000"/>
        </a:buClr>
        <a:buSzPct val="100000"/>
        <a:buFont typeface="Times New Roman" panose="02020603050405020304" pitchFamily="18" charset="0"/>
        <a:defRPr sz="2000" kern="1200">
          <a:solidFill>
            <a:srgbClr val="000000"/>
          </a:solidFill>
          <a:latin typeface="Myriad Pro" pitchFamily="32" charset="0"/>
          <a:ea typeface="+mn-ea"/>
          <a:cs typeface="+mn-cs"/>
        </a:defRPr>
      </a:lvl4pPr>
      <a:lvl5pPr marL="2743131" indent="-304792" algn="l" defTabSz="609585" rtl="0" eaLnBrk="0" fontAlgn="base" hangingPunct="0">
        <a:lnSpc>
          <a:spcPct val="112000"/>
        </a:lnSpc>
        <a:spcBef>
          <a:spcPct val="0"/>
        </a:spcBef>
        <a:spcAft>
          <a:spcPts val="384"/>
        </a:spcAft>
        <a:buClr>
          <a:srgbClr val="000000"/>
        </a:buClr>
        <a:buSzPct val="100000"/>
        <a:buFont typeface="Times New Roman" panose="02020603050405020304" pitchFamily="18" charset="0"/>
        <a:defRPr sz="2667" kern="1200">
          <a:solidFill>
            <a:srgbClr val="000000"/>
          </a:solidFill>
          <a:latin typeface="Myriad Pro" pitchFamily="32"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 name="Rectangle 24"/>
          <p:cNvSpPr/>
          <p:nvPr/>
        </p:nvSpPr>
        <p:spPr>
          <a:xfrm>
            <a:off x="6" y="6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a:endParaRPr lang="en-US" kern="0" dirty="0">
              <a:solidFill>
                <a:sysClr val="window" lastClr="FFFFFF"/>
              </a:solidFill>
              <a:cs typeface="Arial" charset="0"/>
            </a:endParaRPr>
          </a:p>
        </p:txBody>
      </p:sp>
      <p:sp>
        <p:nvSpPr>
          <p:cNvPr id="27" name="Freeform 13"/>
          <p:cNvSpPr>
            <a:spLocks noEditPoints="1"/>
          </p:cNvSpPr>
          <p:nvPr/>
        </p:nvSpPr>
        <p:spPr bwMode="auto">
          <a:xfrm flipH="1">
            <a:off x="5" y="6317014"/>
            <a:ext cx="2929467" cy="546100"/>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6000">
                <a:schemeClr val="accent1">
                  <a:lumMod val="5000"/>
                  <a:lumOff val="95000"/>
                  <a:alpha val="56000"/>
                </a:schemeClr>
              </a:gs>
              <a:gs pos="68000">
                <a:srgbClr val="D7D4CF"/>
              </a:gs>
            </a:gsLst>
            <a:lin ang="0" scaled="1"/>
            <a:tileRect/>
          </a:gradFill>
          <a:ln>
            <a:noFill/>
          </a:ln>
        </p:spPr>
        <p:txBody>
          <a:bodyPr vert="horz" wrap="square" lIns="91440" tIns="45720" rIns="91440" bIns="45720" numCol="1" anchor="t" anchorCtr="0" compatLnSpc="1">
            <a:prstTxWarp prst="textNoShape">
              <a:avLst/>
            </a:prstTxWarp>
          </a:bodyPr>
          <a:lstStyle/>
          <a:p>
            <a:endParaRPr lang="en-US">
              <a:solidFill>
                <a:srgbClr val="000000"/>
              </a:solidFill>
              <a:cs typeface="Arial" charset="0"/>
            </a:endParaRPr>
          </a:p>
        </p:txBody>
      </p:sp>
      <p:sp>
        <p:nvSpPr>
          <p:cNvPr id="2" name="Title Placeholder 1"/>
          <p:cNvSpPr>
            <a:spLocks noGrp="1"/>
          </p:cNvSpPr>
          <p:nvPr>
            <p:ph type="title"/>
          </p:nvPr>
        </p:nvSpPr>
        <p:spPr>
          <a:xfrm>
            <a:off x="538353" y="60740"/>
            <a:ext cx="11348852" cy="642646"/>
          </a:xfrm>
          <a:prstGeom prst="rect">
            <a:avLst/>
          </a:prstGeom>
        </p:spPr>
        <p:txBody>
          <a:bodyPr vert="horz" wrap="square"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8353" y="924956"/>
            <a:ext cx="11348852" cy="4525963"/>
          </a:xfrm>
          <a:prstGeom prst="rect">
            <a:avLst/>
          </a:prstGeom>
          <a:ln>
            <a:noFill/>
          </a:ln>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3"/>
            <a:endParaRPr lang="en-US" dirty="0" smtClean="0"/>
          </a:p>
        </p:txBody>
      </p:sp>
      <p:sp>
        <p:nvSpPr>
          <p:cNvPr id="1027" name="AutoShape 3"/>
          <p:cNvSpPr>
            <a:spLocks noChangeAspect="1" noChangeArrowheads="1" noTextEdit="1"/>
          </p:cNvSpPr>
          <p:nvPr/>
        </p:nvSpPr>
        <p:spPr bwMode="auto">
          <a:xfrm>
            <a:off x="6" y="3810012"/>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cs typeface="Arial" charset="0"/>
            </a:endParaRPr>
          </a:p>
        </p:txBody>
      </p:sp>
      <p:sp>
        <p:nvSpPr>
          <p:cNvPr id="35" name="Rectangle 71"/>
          <p:cNvSpPr txBox="1">
            <a:spLocks noChangeArrowheads="1"/>
          </p:cNvSpPr>
          <p:nvPr/>
        </p:nvSpPr>
        <p:spPr bwMode="auto">
          <a:xfrm>
            <a:off x="5791201" y="6473952"/>
            <a:ext cx="884766"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algn="ctr">
              <a:defRPr/>
            </a:pPr>
            <a:fld id="{13B55AB4-0D57-4FBE-946B-A81E4A9D2A4C}" type="slidenum">
              <a:rPr lang="en-US" b="1" smtClean="0">
                <a:solidFill>
                  <a:prstClr val="white">
                    <a:lumMod val="50000"/>
                  </a:prstClr>
                </a:solidFill>
                <a:cs typeface="Arial" pitchFamily="34" charset="0"/>
              </a:rPr>
              <a:pPr algn="ctr">
                <a:defRPr/>
              </a:pPr>
              <a:t>‹#›</a:t>
            </a:fld>
            <a:r>
              <a:rPr lang="en-US" b="1" dirty="0" smtClean="0">
                <a:solidFill>
                  <a:prstClr val="white">
                    <a:lumMod val="50000"/>
                  </a:prstClr>
                </a:solidFill>
                <a:cs typeface="Arial" pitchFamily="34" charset="0"/>
              </a:rPr>
              <a:t> </a:t>
            </a:r>
            <a:endParaRPr lang="en-US" b="1" dirty="0">
              <a:solidFill>
                <a:prstClr val="white">
                  <a:lumMod val="50000"/>
                </a:prstClr>
              </a:solidFill>
              <a:cs typeface="Arial" pitchFamily="34" charset="0"/>
            </a:endParaRPr>
          </a:p>
        </p:txBody>
      </p:sp>
      <p:grpSp>
        <p:nvGrpSpPr>
          <p:cNvPr id="14" name="Group 13"/>
          <p:cNvGrpSpPr/>
          <p:nvPr/>
        </p:nvGrpSpPr>
        <p:grpSpPr>
          <a:xfrm>
            <a:off x="9376853" y="6477000"/>
            <a:ext cx="1181100" cy="331144"/>
            <a:chOff x="7032639" y="6477000"/>
            <a:chExt cx="885825" cy="331144"/>
          </a:xfrm>
          <a:solidFill>
            <a:schemeClr val="bg1">
              <a:lumMod val="50000"/>
            </a:schemeClr>
          </a:solidFill>
        </p:grpSpPr>
        <p:sp>
          <p:nvSpPr>
            <p:cNvPr id="16" name="Freeform 6"/>
            <p:cNvSpPr>
              <a:spLocks noEditPoints="1"/>
            </p:cNvSpPr>
            <p:nvPr/>
          </p:nvSpPr>
          <p:spPr bwMode="auto">
            <a:xfrm>
              <a:off x="7032639" y="6482843"/>
              <a:ext cx="762000" cy="321784"/>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cs typeface="Arial" charset="0"/>
              </a:endParaRPr>
            </a:p>
          </p:txBody>
        </p:sp>
        <p:cxnSp>
          <p:nvCxnSpPr>
            <p:cNvPr id="17" name="Straight Connector 16"/>
            <p:cNvCxnSpPr/>
            <p:nvPr/>
          </p:nvCxnSpPr>
          <p:spPr>
            <a:xfrm>
              <a:off x="7918464" y="6477000"/>
              <a:ext cx="0" cy="331144"/>
            </a:xfrm>
            <a:prstGeom prst="line">
              <a:avLst/>
            </a:prstGeom>
            <a:grpFill/>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278016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Lst>
  <p:txStyles>
    <p:titleStyle>
      <a:lvl1pPr algn="l" defTabSz="914400" rtl="0" eaLnBrk="1" latinLnBrk="0" hangingPunct="1">
        <a:spcBef>
          <a:spcPct val="0"/>
        </a:spcBef>
        <a:buNone/>
        <a:defRPr sz="2800" kern="1200">
          <a:solidFill>
            <a:schemeClr val="bg1"/>
          </a:solidFill>
          <a:latin typeface="Tahoma" panose="020B0604030504040204" pitchFamily="34" charset="0"/>
          <a:ea typeface="Tahoma" panose="020B0604030504040204" pitchFamily="34" charset="0"/>
          <a:cs typeface="Tahoma" panose="020B0604030504040204"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p:nvPicPr>
        <p:blipFill>
          <a:blip r:embed="rId7" cstate="print"/>
          <a:srcRect l="19376" t="20410" r="5469" b="9375"/>
          <a:stretch>
            <a:fillRect/>
          </a:stretch>
        </p:blipFill>
        <p:spPr bwMode="auto">
          <a:xfrm>
            <a:off x="-38100" y="1"/>
            <a:ext cx="12217400" cy="6848475"/>
          </a:xfrm>
          <a:prstGeom prst="rect">
            <a:avLst/>
          </a:prstGeom>
          <a:noFill/>
          <a:ln w="9525">
            <a:noFill/>
            <a:miter lim="800000"/>
            <a:headEnd/>
            <a:tailEnd/>
          </a:ln>
        </p:spPr>
      </p:pic>
      <p:sp>
        <p:nvSpPr>
          <p:cNvPr id="1027" name="Title Placeholder 1"/>
          <p:cNvSpPr>
            <a:spLocks noGrp="1"/>
          </p:cNvSpPr>
          <p:nvPr>
            <p:ph type="title"/>
          </p:nvPr>
        </p:nvSpPr>
        <p:spPr bwMode="auto">
          <a:xfrm>
            <a:off x="1706033" y="66676"/>
            <a:ext cx="9956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486833" y="904876"/>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8"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2F183EFC-1D12-45C3-8BEE-22E8E33123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042576094"/>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2" r:id="rId3"/>
    <p:sldLayoutId id="2147483813" r:id="rId4"/>
    <p:sldLayoutId id="2147483814" r:id="rId5"/>
  </p:sldLayoutIdLst>
  <p:timing>
    <p:tnLst>
      <p:par>
        <p:cTn id="1" dur="indefinite" restart="never" nodeType="tmRoot"/>
      </p:par>
    </p:tnLst>
  </p:timing>
  <p:hf hdr="0" ftr="0" dt="0"/>
  <p:txStyles>
    <p:titleStyle>
      <a:lvl1pPr algn="ctr" rtl="0" fontAlgn="base">
        <a:spcBef>
          <a:spcPct val="0"/>
        </a:spcBef>
        <a:spcAft>
          <a:spcPct val="0"/>
        </a:spcAft>
        <a:defRPr lang="en-US" sz="2800" kern="1200" dirty="0">
          <a:solidFill>
            <a:schemeClr val="bg1"/>
          </a:solidFill>
          <a:latin typeface="Myriad Pro" pitchFamily="34" charset="0"/>
          <a:ea typeface="+mj-ea"/>
          <a:cs typeface="+mj-cs"/>
        </a:defRPr>
      </a:lvl1pPr>
      <a:lvl2pPr algn="ctr" rtl="0" fontAlgn="base">
        <a:spcBef>
          <a:spcPct val="0"/>
        </a:spcBef>
        <a:spcAft>
          <a:spcPct val="0"/>
        </a:spcAft>
        <a:defRPr sz="2800">
          <a:solidFill>
            <a:schemeClr val="bg1"/>
          </a:solidFill>
          <a:latin typeface="Myriad Pro"/>
        </a:defRPr>
      </a:lvl2pPr>
      <a:lvl3pPr algn="ctr" rtl="0" fontAlgn="base">
        <a:spcBef>
          <a:spcPct val="0"/>
        </a:spcBef>
        <a:spcAft>
          <a:spcPct val="0"/>
        </a:spcAft>
        <a:defRPr sz="2800">
          <a:solidFill>
            <a:schemeClr val="bg1"/>
          </a:solidFill>
          <a:latin typeface="Myriad Pro"/>
        </a:defRPr>
      </a:lvl3pPr>
      <a:lvl4pPr algn="ctr" rtl="0" fontAlgn="base">
        <a:spcBef>
          <a:spcPct val="0"/>
        </a:spcBef>
        <a:spcAft>
          <a:spcPct val="0"/>
        </a:spcAft>
        <a:defRPr sz="2800">
          <a:solidFill>
            <a:schemeClr val="bg1"/>
          </a:solidFill>
          <a:latin typeface="Myriad Pro"/>
        </a:defRPr>
      </a:lvl4pPr>
      <a:lvl5pPr algn="ctr" rtl="0" fontAlgn="base">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fontAlgn="base">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fontAlgn="base">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fontAlgn="base">
        <a:spcBef>
          <a:spcPct val="20000"/>
        </a:spcBef>
        <a:spcAft>
          <a:spcPct val="0"/>
        </a:spcAft>
        <a:buFont typeface="Wingdings" pitchFamily="2" charset="2"/>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pitchFamily="34" charset="0"/>
        </a:defRPr>
      </a:lvl4pPr>
      <a:lvl5pPr marL="2057400" indent="-228600" algn="l" rtl="0" eaLnBrk="0" fontAlgn="base" hangingPunct="0">
        <a:spcBef>
          <a:spcPct val="20000"/>
        </a:spcBef>
        <a:spcAft>
          <a:spcPct val="0"/>
        </a:spcAft>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defTabSz="914377"/>
            <a:endParaRPr lang="en-US" sz="1867" kern="0" dirty="0">
              <a:solidFill>
                <a:sysClr val="window" lastClr="FFFFFF"/>
              </a:solidFill>
            </a:endParaRPr>
          </a:p>
        </p:txBody>
      </p:sp>
      <p:sp>
        <p:nvSpPr>
          <p:cNvPr id="2" name="Title Placeholder 1"/>
          <p:cNvSpPr>
            <a:spLocks noGrp="1"/>
          </p:cNvSpPr>
          <p:nvPr>
            <p:ph type="title"/>
          </p:nvPr>
        </p:nvSpPr>
        <p:spPr>
          <a:xfrm>
            <a:off x="538347" y="60741"/>
            <a:ext cx="11348852" cy="642647"/>
          </a:xfrm>
          <a:prstGeom prst="rect">
            <a:avLst/>
          </a:prstGeom>
        </p:spPr>
        <p:txBody>
          <a:bodyPr vert="horz" wrap="square" lIns="68580" tIns="34290" rIns="68580" bIns="3429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3"/>
            <a:endParaRPr lang="en-US" dirty="0" smtClean="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srgbClr val="000000"/>
              </a:solidFill>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algn="ctr" defTabSz="914377">
              <a:defRPr/>
            </a:pPr>
            <a:fld id="{13B55AB4-0D57-4FBE-946B-A81E4A9D2A4C}" type="slidenum">
              <a:rPr lang="en-US" sz="1067" b="1" smtClean="0">
                <a:solidFill>
                  <a:prstClr val="white">
                    <a:lumMod val="50000"/>
                  </a:prstClr>
                </a:solidFill>
                <a:cs typeface="Arial" pitchFamily="34" charset="0"/>
              </a:rPr>
              <a:pPr algn="ctr" defTabSz="914377">
                <a:defRPr/>
              </a:pPr>
              <a:t>‹#›</a:t>
            </a:fld>
            <a:r>
              <a:rPr lang="en-US" sz="1067" b="1" dirty="0" smtClean="0">
                <a:solidFill>
                  <a:prstClr val="white">
                    <a:lumMod val="50000"/>
                  </a:prstClr>
                </a:solidFill>
                <a:cs typeface="Arial" pitchFamily="34" charset="0"/>
              </a:rPr>
              <a:t> </a:t>
            </a:r>
            <a:endParaRPr lang="en-US" sz="1067" b="1" dirty="0">
              <a:solidFill>
                <a:prstClr val="white">
                  <a:lumMod val="50000"/>
                </a:prstClr>
              </a:solidFill>
              <a:cs typeface="Arial" pitchFamily="34" charset="0"/>
            </a:endParaRPr>
          </a:p>
        </p:txBody>
      </p:sp>
      <p:sp>
        <p:nvSpPr>
          <p:cNvPr id="11" name="Freeform 13"/>
          <p:cNvSpPr>
            <a:spLocks noEditPoints="1"/>
          </p:cNvSpPr>
          <p:nvPr/>
        </p:nvSpPr>
        <p:spPr bwMode="auto">
          <a:xfrm flipH="1">
            <a:off x="1" y="6317015"/>
            <a:ext cx="2197100" cy="546100"/>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6000">
                <a:schemeClr val="accent1">
                  <a:lumMod val="5000"/>
                  <a:lumOff val="95000"/>
                  <a:alpha val="56000"/>
                </a:schemeClr>
              </a:gs>
              <a:gs pos="68000">
                <a:srgbClr val="D7D4CF"/>
              </a:gs>
            </a:gsLst>
            <a:lin ang="0" scaled="1"/>
            <a:tileRect/>
          </a:gradFill>
          <a:ln>
            <a:noFill/>
          </a:ln>
        </p:spPr>
        <p:txBody>
          <a:bodyPr vert="horz" wrap="square" lIns="91440" tIns="45720" rIns="91440" bIns="45720" numCol="1" anchor="t" anchorCtr="0" compatLnSpc="1">
            <a:prstTxWarp prst="textNoShape">
              <a:avLst/>
            </a:prstTxWarp>
          </a:bodyPr>
          <a:lstStyle/>
          <a:p>
            <a:pPr defTabSz="914377"/>
            <a:endParaRPr lang="en-US" sz="1867">
              <a:solidFill>
                <a:srgbClr val="000000"/>
              </a:solidFill>
            </a:endParaRPr>
          </a:p>
        </p:txBody>
      </p:sp>
      <p:sp>
        <p:nvSpPr>
          <p:cNvPr id="30" name="Freeform 29"/>
          <p:cNvSpPr>
            <a:spLocks noEditPoints="1"/>
          </p:cNvSpPr>
          <p:nvPr/>
        </p:nvSpPr>
        <p:spPr bwMode="auto">
          <a:xfrm>
            <a:off x="11234650" y="6593330"/>
            <a:ext cx="652551" cy="112271"/>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867" dirty="0">
              <a:solidFill>
                <a:prstClr val="white"/>
              </a:solidFill>
            </a:endParaRPr>
          </a:p>
        </p:txBody>
      </p:sp>
      <p:sp>
        <p:nvSpPr>
          <p:cNvPr id="31" name="Freeform 30"/>
          <p:cNvSpPr>
            <a:spLocks noEditPoints="1"/>
          </p:cNvSpPr>
          <p:nvPr/>
        </p:nvSpPr>
        <p:spPr bwMode="auto">
          <a:xfrm>
            <a:off x="10154128" y="6593330"/>
            <a:ext cx="1040973" cy="112271"/>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867" dirty="0">
              <a:solidFill>
                <a:prstClr val="white"/>
              </a:solidFill>
            </a:endParaRPr>
          </a:p>
        </p:txBody>
      </p:sp>
      <p:sp>
        <p:nvSpPr>
          <p:cNvPr id="32" name="Freeform 31"/>
          <p:cNvSpPr>
            <a:spLocks noEditPoints="1"/>
          </p:cNvSpPr>
          <p:nvPr/>
        </p:nvSpPr>
        <p:spPr bwMode="auto">
          <a:xfrm>
            <a:off x="9659771" y="6594735"/>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867" dirty="0">
              <a:solidFill>
                <a:prstClr val="white"/>
              </a:solidFill>
            </a:endParaRPr>
          </a:p>
        </p:txBody>
      </p:sp>
    </p:spTree>
    <p:extLst>
      <p:ext uri="{BB962C8B-B14F-4D97-AF65-F5344CB8AC3E}">
        <p14:creationId xmlns:p14="http://schemas.microsoft.com/office/powerpoint/2010/main" val="2592746548"/>
      </p:ext>
    </p:extLst>
  </p:cSld>
  <p:clrMap bg1="lt1" tx1="dk1" bg2="lt2" tx2="dk2" accent1="accent1" accent2="accent2" accent3="accent3" accent4="accent4" accent5="accent5" accent6="accent6" hlink="hlink" folHlink="folHlink"/>
  <p:sldLayoutIdLst>
    <p:sldLayoutId id="2147483725" r:id="rId1"/>
    <p:sldLayoutId id="2147483749" r:id="rId2"/>
    <p:sldLayoutId id="2147483750" r:id="rId3"/>
    <p:sldLayoutId id="2147483753" r:id="rId4"/>
    <p:sldLayoutId id="2147483815" r:id="rId5"/>
  </p:sldLayoutIdLst>
  <p:timing>
    <p:tnLst>
      <p:par>
        <p:cTn id="1" dur="indefinite" restart="never" nodeType="tmRoot"/>
      </p:par>
    </p:tnLst>
  </p:timing>
  <p:txStyles>
    <p:titleStyle>
      <a:lvl1pPr algn="l" defTabSz="914377" rtl="0" eaLnBrk="1" latinLnBrk="0" hangingPunct="1">
        <a:spcBef>
          <a:spcPct val="0"/>
        </a:spcBef>
        <a:buNone/>
        <a:defRPr sz="28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348" y="60741"/>
            <a:ext cx="8326379" cy="642647"/>
          </a:xfrm>
          <a:prstGeom prst="rect">
            <a:avLst/>
          </a:prstGeom>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11444815" y="6497637"/>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algn="ctr" defTabSz="914377">
              <a:defRPr/>
            </a:pPr>
            <a:fld id="{13B55AB4-0D57-4FBE-946B-A81E4A9D2A4C}" type="slidenum">
              <a:rPr lang="en-US" sz="1067" b="1" smtClean="0">
                <a:solidFill>
                  <a:prstClr val="white">
                    <a:lumMod val="50000"/>
                  </a:prstClr>
                </a:solidFill>
                <a:cs typeface="Arial" pitchFamily="34" charset="0"/>
              </a:rPr>
              <a:pPr algn="ctr" defTabSz="914377">
                <a:defRPr/>
              </a:pPr>
              <a:t>‹#›</a:t>
            </a:fld>
            <a:r>
              <a:rPr lang="en-US" sz="1067" b="1" dirty="0">
                <a:solidFill>
                  <a:prstClr val="white">
                    <a:lumMod val="50000"/>
                  </a:prstClr>
                </a:solidFill>
                <a:cs typeface="Arial" pitchFamily="34" charset="0"/>
              </a:rPr>
              <a:t> </a:t>
            </a:r>
          </a:p>
        </p:txBody>
      </p:sp>
      <p:pic>
        <p:nvPicPr>
          <p:cNvPr id="6" name="Picture 5"/>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495289" y="5575835"/>
            <a:ext cx="12191979" cy="773189"/>
          </a:xfrm>
          <a:prstGeom prst="rect">
            <a:avLst/>
          </a:prstGeom>
        </p:spPr>
      </p:pic>
    </p:spTree>
    <p:extLst>
      <p:ext uri="{BB962C8B-B14F-4D97-AF65-F5344CB8AC3E}">
        <p14:creationId xmlns:p14="http://schemas.microsoft.com/office/powerpoint/2010/main" val="399993766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Lst>
  <p:timing>
    <p:tnLst>
      <p:par>
        <p:cTn id="1" dur="indefinite" restart="never" nodeType="tmRoot"/>
      </p:par>
    </p:tnLst>
  </p:timing>
  <p:txStyles>
    <p:titleStyle>
      <a:lvl1pPr algn="l" defTabSz="914377" rtl="0" eaLnBrk="1" latinLnBrk="0" hangingPunct="1">
        <a:spcBef>
          <a:spcPct val="0"/>
        </a:spcBef>
        <a:buNone/>
        <a:defRPr sz="2800" kern="1200">
          <a:solidFill>
            <a:schemeClr val="tx2"/>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2" descr="https://ak2.picdn.net/shutterstock/videos/8226082/thumb/1.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0"/>
            <a:ext cx="12192000" cy="6868732"/>
          </a:xfrm>
          <a:prstGeom prst="rect">
            <a:avLst/>
          </a:prstGeom>
          <a:noFill/>
          <a:extLst>
            <a:ext uri="{909E8E84-426E-40DD-AFC4-6F175D3DCCD1}">
              <a14:hiddenFill xmlns:a14="http://schemas.microsoft.com/office/drawing/2010/main">
                <a:solidFill>
                  <a:srgbClr val="FFFFFF"/>
                </a:solidFill>
              </a14:hiddenFill>
            </a:ext>
          </a:extLst>
        </p:spPr>
      </p:pic>
      <p:sp>
        <p:nvSpPr>
          <p:cNvPr id="1027" name="AutoShape 3"/>
          <p:cNvSpPr>
            <a:spLocks noChangeAspect="1" noChangeArrowheads="1" noTextEdit="1"/>
          </p:cNvSpPr>
          <p:nvPr userDrawn="1"/>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defTabSz="914377" eaLnBrk="0" hangingPunct="0"/>
            <a:endParaRPr lang="en-US" dirty="0">
              <a:solidFill>
                <a:srgbClr val="000000"/>
              </a:solidFill>
              <a:cs typeface="Arial" charset="0"/>
            </a:endParaRPr>
          </a:p>
        </p:txBody>
      </p:sp>
      <p:sp>
        <p:nvSpPr>
          <p:cNvPr id="2" name="Rectangle 1"/>
          <p:cNvSpPr/>
          <p:nvPr userDrawn="1"/>
        </p:nvSpPr>
        <p:spPr>
          <a:xfrm>
            <a:off x="-20815" y="0"/>
            <a:ext cx="12212815" cy="6863115"/>
          </a:xfrm>
          <a:prstGeom prst="rect">
            <a:avLst/>
          </a:prstGeom>
          <a:solidFill>
            <a:schemeClr val="bg1">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bwMode="white">
          <a:xfrm>
            <a:off x="1014537" y="675615"/>
            <a:ext cx="11216640" cy="101600"/>
          </a:xfrm>
          <a:prstGeom prst="rect">
            <a:avLst/>
          </a:prstGeom>
          <a:gradFill flip="none" rotWithShape="1">
            <a:gsLst>
              <a:gs pos="0">
                <a:schemeClr val="tx2">
                  <a:lumMod val="75000"/>
                </a:schemeClr>
              </a:gs>
              <a:gs pos="95000">
                <a:schemeClr val="tx2">
                  <a:lumMod val="20000"/>
                  <a:lumOff val="80000"/>
                </a:schemeClr>
              </a:gs>
              <a:gs pos="49000">
                <a:schemeClr val="tx2">
                  <a:lumMod val="60000"/>
                  <a:lumOff val="4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39" eaLnBrk="0" fontAlgn="base" hangingPunct="0">
              <a:spcBef>
                <a:spcPct val="0"/>
              </a:spcBef>
              <a:spcAft>
                <a:spcPct val="0"/>
              </a:spcAft>
            </a:pPr>
            <a:endParaRPr dirty="0">
              <a:solidFill>
                <a:prstClr val="white"/>
              </a:solidFill>
            </a:endParaRPr>
          </a:p>
        </p:txBody>
      </p:sp>
      <p:sp>
        <p:nvSpPr>
          <p:cNvPr id="23" name="Rectangle 22"/>
          <p:cNvSpPr/>
          <p:nvPr userDrawn="1"/>
        </p:nvSpPr>
        <p:spPr bwMode="white">
          <a:xfrm>
            <a:off x="-20815" y="675615"/>
            <a:ext cx="914400" cy="10160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39" eaLnBrk="0" fontAlgn="base" hangingPunct="0">
              <a:spcBef>
                <a:spcPct val="0"/>
              </a:spcBef>
              <a:spcAft>
                <a:spcPct val="0"/>
              </a:spcAft>
            </a:pPr>
            <a:endParaRPr dirty="0">
              <a:solidFill>
                <a:prstClr val="white"/>
              </a:solidFill>
            </a:endParaRPr>
          </a:p>
        </p:txBody>
      </p:sp>
      <p:sp>
        <p:nvSpPr>
          <p:cNvPr id="16" name="Freeform 13"/>
          <p:cNvSpPr>
            <a:spLocks noEditPoints="1"/>
          </p:cNvSpPr>
          <p:nvPr userDrawn="1"/>
        </p:nvSpPr>
        <p:spPr bwMode="auto">
          <a:xfrm flipH="1">
            <a:off x="2" y="6317015"/>
            <a:ext cx="2197100" cy="546100"/>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0">
                <a:schemeClr val="bg1">
                  <a:lumMod val="50000"/>
                </a:schemeClr>
              </a:gs>
              <a:gs pos="100000">
                <a:schemeClr val="bg1">
                  <a:lumMod val="75000"/>
                </a:schemeClr>
              </a:gs>
            </a:gsLst>
            <a:lin ang="10800000" scaled="1"/>
            <a:tileRect/>
          </a:gradFill>
          <a:ln>
            <a:noFill/>
          </a:ln>
        </p:spPr>
        <p:txBody>
          <a:bodyPr vert="horz" wrap="square" lIns="91416" tIns="45708" rIns="91416" bIns="45708" numCol="1" anchor="t" anchorCtr="0" compatLnSpc="1">
            <a:prstTxWarp prst="textNoShape">
              <a:avLst/>
            </a:prstTxWarp>
          </a:bodyPr>
          <a:lstStyle/>
          <a:p>
            <a:pPr defTabSz="1217583" eaLnBrk="0" fontAlgn="base" hangingPunct="0">
              <a:spcBef>
                <a:spcPct val="0"/>
              </a:spcBef>
              <a:spcAft>
                <a:spcPct val="0"/>
              </a:spcAft>
            </a:pPr>
            <a:endParaRPr lang="en-US" sz="3199">
              <a:solidFill>
                <a:srgbClr val="000000"/>
              </a:solidFill>
              <a:cs typeface="Arial" charset="0"/>
            </a:endParaRPr>
          </a:p>
        </p:txBody>
      </p:sp>
      <p:sp>
        <p:nvSpPr>
          <p:cNvPr id="35" name="Rectangle 71"/>
          <p:cNvSpPr txBox="1">
            <a:spLocks noChangeArrowheads="1"/>
          </p:cNvSpPr>
          <p:nvPr userDrawn="1"/>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algn="ctr" defTabSz="914377" eaLnBrk="0" hangingPunct="0">
              <a:defRPr/>
            </a:pPr>
            <a:fld id="{13B55AB4-0D57-4FBE-946B-A81E4A9D2A4C}" type="slidenum">
              <a:rPr lang="en-US" b="1" smtClean="0">
                <a:solidFill>
                  <a:prstClr val="white">
                    <a:lumMod val="50000"/>
                  </a:prstClr>
                </a:solidFill>
                <a:cs typeface="Arial" pitchFamily="34" charset="0"/>
              </a:rPr>
              <a:pPr algn="ctr" defTabSz="914377" eaLnBrk="0" hangingPunct="0">
                <a:defRPr/>
              </a:pPr>
              <a:t>‹#›</a:t>
            </a:fld>
            <a:r>
              <a:rPr lang="en-US" b="1" dirty="0">
                <a:solidFill>
                  <a:prstClr val="white">
                    <a:lumMod val="50000"/>
                  </a:prstClr>
                </a:solidFill>
                <a:cs typeface="Arial" pitchFamily="34" charset="0"/>
              </a:rPr>
              <a:t> </a:t>
            </a:r>
          </a:p>
        </p:txBody>
      </p:sp>
      <p:sp>
        <p:nvSpPr>
          <p:cNvPr id="10" name="Freeform 9"/>
          <p:cNvSpPr>
            <a:spLocks noEditPoints="1"/>
          </p:cNvSpPr>
          <p:nvPr userDrawn="1"/>
        </p:nvSpPr>
        <p:spPr bwMode="auto">
          <a:xfrm>
            <a:off x="11204547" y="6555233"/>
            <a:ext cx="652551" cy="112271"/>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16" tIns="45708" rIns="91416" bIns="45708" numCol="1" anchor="t" anchorCtr="0" compatLnSpc="1">
            <a:prstTxWarp prst="textNoShape">
              <a:avLst/>
            </a:prstTxWarp>
          </a:bodyPr>
          <a:lstStyle/>
          <a:p>
            <a:pPr defTabSz="914104" eaLnBrk="0" hangingPunct="0"/>
            <a:endParaRPr lang="en-US" sz="2399" dirty="0">
              <a:solidFill>
                <a:prstClr val="white"/>
              </a:solidFill>
              <a:cs typeface="Arial" charset="0"/>
            </a:endParaRPr>
          </a:p>
        </p:txBody>
      </p:sp>
      <p:sp>
        <p:nvSpPr>
          <p:cNvPr id="11" name="Freeform 10"/>
          <p:cNvSpPr>
            <a:spLocks noEditPoints="1"/>
          </p:cNvSpPr>
          <p:nvPr userDrawn="1"/>
        </p:nvSpPr>
        <p:spPr bwMode="auto">
          <a:xfrm>
            <a:off x="10124024" y="6555233"/>
            <a:ext cx="1040973" cy="112271"/>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16" tIns="45708" rIns="91416" bIns="45708" numCol="1" anchor="t" anchorCtr="0" compatLnSpc="1">
            <a:prstTxWarp prst="textNoShape">
              <a:avLst/>
            </a:prstTxWarp>
          </a:bodyPr>
          <a:lstStyle/>
          <a:p>
            <a:pPr defTabSz="914104" eaLnBrk="0" hangingPunct="0"/>
            <a:endParaRPr lang="en-US" sz="2399" dirty="0">
              <a:solidFill>
                <a:prstClr val="white"/>
              </a:solidFill>
              <a:cs typeface="Arial" charset="0"/>
            </a:endParaRPr>
          </a:p>
        </p:txBody>
      </p:sp>
      <p:sp>
        <p:nvSpPr>
          <p:cNvPr id="12" name="Freeform 11"/>
          <p:cNvSpPr>
            <a:spLocks noEditPoints="1"/>
          </p:cNvSpPr>
          <p:nvPr userDrawn="1"/>
        </p:nvSpPr>
        <p:spPr bwMode="auto">
          <a:xfrm>
            <a:off x="9629668" y="6556638"/>
            <a:ext cx="439272"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16" tIns="45708" rIns="91416" bIns="45708" numCol="1" anchor="t" anchorCtr="0" compatLnSpc="1">
            <a:prstTxWarp prst="textNoShape">
              <a:avLst/>
            </a:prstTxWarp>
          </a:bodyPr>
          <a:lstStyle/>
          <a:p>
            <a:pPr defTabSz="914104" eaLnBrk="0" hangingPunct="0"/>
            <a:endParaRPr lang="en-US" sz="2399" dirty="0">
              <a:solidFill>
                <a:prstClr val="white"/>
              </a:solidFill>
              <a:cs typeface="Arial" charset="0"/>
            </a:endParaRPr>
          </a:p>
        </p:txBody>
      </p:sp>
      <p:sp>
        <p:nvSpPr>
          <p:cNvPr id="13" name="TextBox 12"/>
          <p:cNvSpPr txBox="1"/>
          <p:nvPr userDrawn="1"/>
        </p:nvSpPr>
        <p:spPr>
          <a:xfrm>
            <a:off x="5872749" y="6667643"/>
            <a:ext cx="1117614" cy="235898"/>
          </a:xfrm>
          <a:prstGeom prst="rect">
            <a:avLst/>
          </a:prstGeom>
          <a:noFill/>
        </p:spPr>
        <p:txBody>
          <a:bodyPr wrap="none" rtlCol="0">
            <a:spAutoFit/>
          </a:bodyPr>
          <a:lstStyle/>
          <a:p>
            <a:pPr algn="r" eaLnBrk="0" fontAlgn="base" hangingPunct="0">
              <a:spcBef>
                <a:spcPct val="0"/>
              </a:spcBef>
              <a:spcAft>
                <a:spcPct val="0"/>
              </a:spcAft>
            </a:pPr>
            <a:r>
              <a:rPr lang="en-US" sz="933" dirty="0">
                <a:solidFill>
                  <a:srgbClr val="838487"/>
                </a:solidFill>
                <a:cs typeface="Arial" charset="0"/>
              </a:rPr>
              <a:t>  TCS Confidential</a:t>
            </a:r>
          </a:p>
        </p:txBody>
      </p:sp>
    </p:spTree>
    <p:extLst>
      <p:ext uri="{BB962C8B-B14F-4D97-AF65-F5344CB8AC3E}">
        <p14:creationId xmlns:p14="http://schemas.microsoft.com/office/powerpoint/2010/main" val="275995620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Lst>
  <p:txStyles>
    <p:titleStyle>
      <a:lvl1pPr algn="l" defTabSz="914377" rtl="0" eaLnBrk="1" latinLnBrk="0" hangingPunct="1">
        <a:spcBef>
          <a:spcPct val="0"/>
        </a:spcBef>
        <a:buNone/>
        <a:defRPr sz="2800" kern="1200">
          <a:solidFill>
            <a:schemeClr val="bg1"/>
          </a:solidFill>
          <a:latin typeface="Myriad Pro"/>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yriad Pro"/>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yriad Pro"/>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00" kern="1200">
          <a:solidFill>
            <a:schemeClr val="tx1"/>
          </a:solidFill>
          <a:latin typeface="Myriad Pro"/>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yriad Pro"/>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0"/>
            <a:ext cx="12188823" cy="6858000"/>
          </a:xfrm>
          <a:prstGeom prst="rect">
            <a:avLst/>
          </a:prstGeom>
        </p:spPr>
      </p:pic>
      <p:sp>
        <p:nvSpPr>
          <p:cNvPr id="14" name="AutoShape 3"/>
          <p:cNvSpPr>
            <a:spLocks noChangeAspect="1" noChangeArrowheads="1" noTextEdit="1"/>
          </p:cNvSpPr>
          <p:nvPr userDrawn="1"/>
        </p:nvSpPr>
        <p:spPr bwMode="auto">
          <a:xfrm>
            <a:off x="1" y="3810003"/>
            <a:ext cx="12188825" cy="1057275"/>
          </a:xfrm>
          <a:prstGeom prst="rect">
            <a:avLst/>
          </a:prstGeom>
          <a:noFill/>
          <a:ln w="9525">
            <a:noFill/>
            <a:miter lim="800000"/>
            <a:headEnd/>
            <a:tailEnd/>
          </a:ln>
        </p:spPr>
        <p:txBody>
          <a:bodyPr vert="horz" wrap="square" lIns="91416" tIns="45708" rIns="91416" bIns="45708" numCol="1" anchor="t" anchorCtr="0" compatLnSpc="1">
            <a:prstTxWarp prst="textNoShape">
              <a:avLst/>
            </a:prstTxWarp>
          </a:bodyPr>
          <a:lstStyle/>
          <a:p>
            <a:pPr defTabSz="914126"/>
            <a:endParaRPr lang="en-US" sz="1799" dirty="0">
              <a:solidFill>
                <a:srgbClr val="000000"/>
              </a:solidFill>
              <a:cs typeface="Arial" charset="0"/>
            </a:endParaRPr>
          </a:p>
        </p:txBody>
      </p:sp>
      <p:sp>
        <p:nvSpPr>
          <p:cNvPr id="15" name="Rectangle 71"/>
          <p:cNvSpPr txBox="1">
            <a:spLocks noChangeArrowheads="1"/>
          </p:cNvSpPr>
          <p:nvPr userDrawn="1"/>
        </p:nvSpPr>
        <p:spPr bwMode="auto">
          <a:xfrm>
            <a:off x="5789693" y="6473952"/>
            <a:ext cx="884536" cy="360362"/>
          </a:xfrm>
          <a:prstGeom prst="rect">
            <a:avLst/>
          </a:prstGeom>
          <a:noFill/>
          <a:ln w="9525">
            <a:noFill/>
            <a:miter lim="800000"/>
            <a:headEnd/>
            <a:tailEnd/>
          </a:ln>
          <a:effectLst/>
        </p:spPr>
        <p:txBody>
          <a:bodyPr vert="horz" wrap="square" lIns="91416" tIns="45708" rIns="91416" bIns="45708" numCol="1" anchor="ctr" anchorCtr="0" compatLnSpc="1">
            <a:prstTxWarp prst="textNoShape">
              <a:avLst/>
            </a:prstTxWarp>
          </a:bodyPr>
          <a:lstStyle>
            <a:lvl1pPr>
              <a:defRPr sz="1000">
                <a:solidFill>
                  <a:srgbClr val="4E84C4"/>
                </a:solidFill>
              </a:defRPr>
            </a:lvl1pPr>
          </a:lstStyle>
          <a:p>
            <a:pPr algn="ctr" defTabSz="914126">
              <a:defRPr/>
            </a:pPr>
            <a:fld id="{13B55AB4-0D57-4FBE-946B-A81E4A9D2A4C}" type="slidenum">
              <a:rPr lang="en-US" sz="1000" b="1" smtClean="0">
                <a:solidFill>
                  <a:prstClr val="white">
                    <a:lumMod val="50000"/>
                  </a:prstClr>
                </a:solidFill>
                <a:cs typeface="Arial" pitchFamily="34" charset="0"/>
              </a:rPr>
              <a:pPr algn="ctr" defTabSz="914126">
                <a:defRPr/>
              </a:pPr>
              <a:t>‹#›</a:t>
            </a:fld>
            <a:r>
              <a:rPr lang="en-US" sz="1000" b="1" dirty="0" smtClean="0">
                <a:solidFill>
                  <a:prstClr val="white">
                    <a:lumMod val="50000"/>
                  </a:prstClr>
                </a:solidFill>
                <a:cs typeface="Arial" pitchFamily="34" charset="0"/>
              </a:rPr>
              <a:t> </a:t>
            </a:r>
            <a:endParaRPr lang="en-US" sz="1000" b="1" dirty="0">
              <a:solidFill>
                <a:prstClr val="white">
                  <a:lumMod val="50000"/>
                </a:prstClr>
              </a:solidFill>
              <a:cs typeface="Arial" pitchFamily="34" charset="0"/>
            </a:endParaRPr>
          </a:p>
        </p:txBody>
      </p:sp>
      <p:sp>
        <p:nvSpPr>
          <p:cNvPr id="16" name="Freeform 15"/>
          <p:cNvSpPr>
            <a:spLocks noEditPoints="1"/>
          </p:cNvSpPr>
          <p:nvPr userDrawn="1"/>
        </p:nvSpPr>
        <p:spPr bwMode="auto">
          <a:xfrm>
            <a:off x="11231726" y="6555233"/>
            <a:ext cx="652381" cy="112271"/>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392" tIns="45696" rIns="91392" bIns="45696" numCol="1" anchor="t" anchorCtr="0" compatLnSpc="1">
            <a:prstTxWarp prst="textNoShape">
              <a:avLst/>
            </a:prstTxWarp>
          </a:bodyPr>
          <a:lstStyle/>
          <a:p>
            <a:pPr defTabSz="913852"/>
            <a:endParaRPr lang="en-US" sz="2398" dirty="0">
              <a:solidFill>
                <a:prstClr val="white"/>
              </a:solidFill>
              <a:cs typeface="Arial" charset="0"/>
            </a:endParaRPr>
          </a:p>
        </p:txBody>
      </p:sp>
      <p:sp>
        <p:nvSpPr>
          <p:cNvPr id="17" name="Freeform 16"/>
          <p:cNvSpPr>
            <a:spLocks noEditPoints="1"/>
          </p:cNvSpPr>
          <p:nvPr userDrawn="1"/>
        </p:nvSpPr>
        <p:spPr bwMode="auto">
          <a:xfrm>
            <a:off x="10151484" y="6555233"/>
            <a:ext cx="1040702" cy="112271"/>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392" tIns="45696" rIns="91392" bIns="45696" numCol="1" anchor="t" anchorCtr="0" compatLnSpc="1">
            <a:prstTxWarp prst="textNoShape">
              <a:avLst/>
            </a:prstTxWarp>
          </a:bodyPr>
          <a:lstStyle/>
          <a:p>
            <a:pPr defTabSz="913852"/>
            <a:endParaRPr lang="en-US" sz="2398" dirty="0">
              <a:solidFill>
                <a:prstClr val="white"/>
              </a:solidFill>
              <a:cs typeface="Arial" charset="0"/>
            </a:endParaRPr>
          </a:p>
        </p:txBody>
      </p:sp>
      <p:sp>
        <p:nvSpPr>
          <p:cNvPr id="18" name="Freeform 17"/>
          <p:cNvSpPr>
            <a:spLocks noEditPoints="1"/>
          </p:cNvSpPr>
          <p:nvPr userDrawn="1"/>
        </p:nvSpPr>
        <p:spPr bwMode="auto">
          <a:xfrm>
            <a:off x="9657257" y="6556638"/>
            <a:ext cx="439157"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392" tIns="45696" rIns="91392" bIns="45696" numCol="1" anchor="t" anchorCtr="0" compatLnSpc="1">
            <a:prstTxWarp prst="textNoShape">
              <a:avLst/>
            </a:prstTxWarp>
          </a:bodyPr>
          <a:lstStyle/>
          <a:p>
            <a:pPr defTabSz="913852"/>
            <a:endParaRPr lang="en-US" sz="2398" dirty="0">
              <a:solidFill>
                <a:prstClr val="white"/>
              </a:solidFill>
              <a:cs typeface="Arial" charset="0"/>
            </a:endParaRPr>
          </a:p>
        </p:txBody>
      </p:sp>
      <p:sp>
        <p:nvSpPr>
          <p:cNvPr id="19" name="Freeform 13"/>
          <p:cNvSpPr>
            <a:spLocks noEditPoints="1"/>
          </p:cNvSpPr>
          <p:nvPr userDrawn="1"/>
        </p:nvSpPr>
        <p:spPr bwMode="auto">
          <a:xfrm flipH="1">
            <a:off x="1" y="6317015"/>
            <a:ext cx="2196528" cy="546100"/>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0">
                <a:schemeClr val="bg1">
                  <a:alpha val="44000"/>
                </a:schemeClr>
              </a:gs>
              <a:gs pos="100000">
                <a:schemeClr val="bg1"/>
              </a:gs>
            </a:gsLst>
            <a:lin ang="0" scaled="1"/>
            <a:tileRect/>
          </a:gradFill>
          <a:ln>
            <a:noFill/>
          </a:ln>
        </p:spPr>
        <p:txBody>
          <a:bodyPr vert="horz" wrap="square" lIns="91392" tIns="45696" rIns="91392" bIns="45696" numCol="1" anchor="t" anchorCtr="0" compatLnSpc="1">
            <a:prstTxWarp prst="textNoShape">
              <a:avLst/>
            </a:prstTxWarp>
          </a:bodyPr>
          <a:lstStyle/>
          <a:p>
            <a:pPr defTabSz="914126"/>
            <a:endParaRPr lang="en-US" sz="3198">
              <a:solidFill>
                <a:srgbClr val="000000"/>
              </a:solidFill>
              <a:cs typeface="Arial" charset="0"/>
            </a:endParaRPr>
          </a:p>
        </p:txBody>
      </p:sp>
      <p:sp>
        <p:nvSpPr>
          <p:cNvPr id="20" name="Rectangle 19"/>
          <p:cNvSpPr/>
          <p:nvPr userDrawn="1"/>
        </p:nvSpPr>
        <p:spPr>
          <a:xfrm>
            <a:off x="0" y="0"/>
            <a:ext cx="12188825" cy="6858000"/>
          </a:xfrm>
          <a:prstGeom prst="rect">
            <a:avLst/>
          </a:prstGeom>
          <a:solidFill>
            <a:srgbClr val="FFFFFF">
              <a:alpha val="69804"/>
            </a:srgbClr>
          </a:solidFill>
          <a:ln w="9525" cap="flat" cmpd="sng" algn="ctr">
            <a:noFill/>
            <a:prstDash val="solid"/>
          </a:ln>
          <a:effectLst/>
        </p:spPr>
        <p:txBody>
          <a:bodyPr lIns="91392" tIns="45696" rIns="91392" bIns="45696" rtlCol="0" anchor="ctr"/>
          <a:lstStyle/>
          <a:p>
            <a:pPr algn="ctr" defTabSz="914126"/>
            <a:endParaRPr lang="en-US" sz="1865" kern="0">
              <a:solidFill>
                <a:sysClr val="window" lastClr="FFFFFF"/>
              </a:solidFill>
              <a:cs typeface="Arial" charset="0"/>
            </a:endParaRPr>
          </a:p>
        </p:txBody>
      </p:sp>
    </p:spTree>
    <p:extLst>
      <p:ext uri="{BB962C8B-B14F-4D97-AF65-F5344CB8AC3E}">
        <p14:creationId xmlns:p14="http://schemas.microsoft.com/office/powerpoint/2010/main" val="1694293638"/>
      </p:ext>
    </p:extLst>
  </p:cSld>
  <p:clrMap bg1="lt1" tx1="dk1" bg2="lt2" tx2="dk2" accent1="accent1" accent2="accent2" accent3="accent3" accent4="accent4" accent5="accent5" accent6="accent6" hlink="hlink" folHlink="folHlink"/>
  <p:sldLayoutIdLst>
    <p:sldLayoutId id="2147483752" r:id="rId1"/>
  </p:sldLayoutIdLst>
  <p:transition spd="med">
    <p:fade/>
  </p:transition>
  <p:timing>
    <p:tnLst>
      <p:par>
        <p:cTn id="1" dur="indefinite" restart="never" nodeType="tmRoot"/>
      </p:par>
    </p:tnLst>
  </p:timing>
  <p:hf hdr="0" ftr="0" dt="0"/>
  <p:txStyles>
    <p:titleStyle>
      <a:lvl1pPr algn="l" rtl="0" eaLnBrk="0" fontAlgn="base" hangingPunct="0">
        <a:spcBef>
          <a:spcPct val="0"/>
        </a:spcBef>
        <a:spcAft>
          <a:spcPct val="0"/>
        </a:spcAft>
        <a:defRPr sz="2799" kern="120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ea typeface="+mj-ea"/>
          <a:cs typeface="Calibri" pitchFamily="34" charset="0"/>
        </a:defRPr>
      </a:lvl1pPr>
      <a:lvl2pPr algn="l" rtl="0" eaLnBrk="0" fontAlgn="base" hangingPunct="0">
        <a:spcBef>
          <a:spcPct val="0"/>
        </a:spcBef>
        <a:spcAft>
          <a:spcPct val="0"/>
        </a:spcAft>
        <a:defRPr sz="2799">
          <a:solidFill>
            <a:srgbClr val="FFFFFF"/>
          </a:solidFill>
          <a:latin typeface="Calibri" pitchFamily="34" charset="0"/>
          <a:cs typeface="Calibri" pitchFamily="34" charset="0"/>
        </a:defRPr>
      </a:lvl2pPr>
      <a:lvl3pPr algn="l" rtl="0" eaLnBrk="0" fontAlgn="base" hangingPunct="0">
        <a:spcBef>
          <a:spcPct val="0"/>
        </a:spcBef>
        <a:spcAft>
          <a:spcPct val="0"/>
        </a:spcAft>
        <a:defRPr sz="2799">
          <a:solidFill>
            <a:srgbClr val="FFFFFF"/>
          </a:solidFill>
          <a:latin typeface="Calibri" pitchFamily="34" charset="0"/>
          <a:cs typeface="Calibri" pitchFamily="34" charset="0"/>
        </a:defRPr>
      </a:lvl3pPr>
      <a:lvl4pPr algn="l" rtl="0" eaLnBrk="0" fontAlgn="base" hangingPunct="0">
        <a:spcBef>
          <a:spcPct val="0"/>
        </a:spcBef>
        <a:spcAft>
          <a:spcPct val="0"/>
        </a:spcAft>
        <a:defRPr sz="2799">
          <a:solidFill>
            <a:srgbClr val="FFFFFF"/>
          </a:solidFill>
          <a:latin typeface="Calibri" pitchFamily="34" charset="0"/>
          <a:cs typeface="Calibri" pitchFamily="34" charset="0"/>
        </a:defRPr>
      </a:lvl4pPr>
      <a:lvl5pPr algn="l" rtl="0" eaLnBrk="0" fontAlgn="base" hangingPunct="0">
        <a:spcBef>
          <a:spcPct val="0"/>
        </a:spcBef>
        <a:spcAft>
          <a:spcPct val="0"/>
        </a:spcAft>
        <a:defRPr sz="2799">
          <a:solidFill>
            <a:srgbClr val="FFFFFF"/>
          </a:solidFill>
          <a:latin typeface="Calibri" pitchFamily="34" charset="0"/>
          <a:cs typeface="Calibri" pitchFamily="34" charset="0"/>
        </a:defRPr>
      </a:lvl5pPr>
      <a:lvl6pPr marL="457063" algn="l" rtl="0" fontAlgn="base">
        <a:spcBef>
          <a:spcPct val="0"/>
        </a:spcBef>
        <a:spcAft>
          <a:spcPct val="0"/>
        </a:spcAft>
        <a:defRPr sz="2799">
          <a:solidFill>
            <a:srgbClr val="FFFFFF"/>
          </a:solidFill>
          <a:latin typeface="Calibri" pitchFamily="34" charset="0"/>
          <a:cs typeface="Calibri" pitchFamily="34" charset="0"/>
        </a:defRPr>
      </a:lvl6pPr>
      <a:lvl7pPr marL="914126" algn="l" rtl="0" fontAlgn="base">
        <a:spcBef>
          <a:spcPct val="0"/>
        </a:spcBef>
        <a:spcAft>
          <a:spcPct val="0"/>
        </a:spcAft>
        <a:defRPr sz="2799">
          <a:solidFill>
            <a:srgbClr val="FFFFFF"/>
          </a:solidFill>
          <a:latin typeface="Calibri" pitchFamily="34" charset="0"/>
          <a:cs typeface="Calibri" pitchFamily="34" charset="0"/>
        </a:defRPr>
      </a:lvl7pPr>
      <a:lvl8pPr marL="1371189" algn="l" rtl="0" fontAlgn="base">
        <a:spcBef>
          <a:spcPct val="0"/>
        </a:spcBef>
        <a:spcAft>
          <a:spcPct val="0"/>
        </a:spcAft>
        <a:defRPr sz="2799">
          <a:solidFill>
            <a:srgbClr val="FFFFFF"/>
          </a:solidFill>
          <a:latin typeface="Calibri" pitchFamily="34" charset="0"/>
          <a:cs typeface="Calibri" pitchFamily="34" charset="0"/>
        </a:defRPr>
      </a:lvl8pPr>
      <a:lvl9pPr marL="1828251" algn="l" rtl="0" fontAlgn="base">
        <a:spcBef>
          <a:spcPct val="0"/>
        </a:spcBef>
        <a:spcAft>
          <a:spcPct val="0"/>
        </a:spcAft>
        <a:defRPr sz="2799">
          <a:solidFill>
            <a:srgbClr val="FFFFFF"/>
          </a:solidFill>
          <a:latin typeface="Calibri" pitchFamily="34" charset="0"/>
          <a:cs typeface="Calibri" pitchFamily="34" charset="0"/>
        </a:defRPr>
      </a:lvl9pPr>
    </p:titleStyle>
    <p:bodyStyle>
      <a:lvl1pPr marL="342797" indent="-342797" algn="l" rtl="0" eaLnBrk="0" fontAlgn="base" hangingPunct="0">
        <a:spcBef>
          <a:spcPct val="20000"/>
        </a:spcBef>
        <a:spcAft>
          <a:spcPct val="0"/>
        </a:spcAft>
        <a:buClr>
          <a:srgbClr val="4E84C4"/>
        </a:buClr>
        <a:buFont typeface="Wingdings" pitchFamily="2" charset="2"/>
        <a:buChar char="§"/>
        <a:defRPr sz="2199" kern="1200">
          <a:solidFill>
            <a:schemeClr val="tx1"/>
          </a:solidFill>
          <a:latin typeface="Calibri" pitchFamily="34" charset="0"/>
          <a:ea typeface="+mn-ea"/>
          <a:cs typeface="Calibri" pitchFamily="34" charset="0"/>
        </a:defRPr>
      </a:lvl1pPr>
      <a:lvl2pPr marL="742727" indent="-285664" algn="l" rtl="0" eaLnBrk="0" fontAlgn="base" hangingPunct="0">
        <a:spcBef>
          <a:spcPct val="20000"/>
        </a:spcBef>
        <a:spcAft>
          <a:spcPct val="0"/>
        </a:spcAft>
        <a:buClr>
          <a:srgbClr val="4E84C4"/>
        </a:buClr>
        <a:buFont typeface="Myriad Pro"/>
        <a:buChar char="–"/>
        <a:defRPr sz="1999" kern="1200">
          <a:solidFill>
            <a:schemeClr val="tx1"/>
          </a:solidFill>
          <a:latin typeface="Calibri" pitchFamily="34" charset="0"/>
          <a:ea typeface="+mn-ea"/>
          <a:cs typeface="Calibri" pitchFamily="34" charset="0"/>
        </a:defRPr>
      </a:lvl2pPr>
      <a:lvl3pPr marL="1142657" indent="-228531" algn="l" rtl="0" eaLnBrk="0" fontAlgn="base" hangingPunct="0">
        <a:spcBef>
          <a:spcPct val="20000"/>
        </a:spcBef>
        <a:spcAft>
          <a:spcPct val="0"/>
        </a:spcAft>
        <a:buClr>
          <a:srgbClr val="4E84C4"/>
        </a:buClr>
        <a:buFont typeface="Courier New" pitchFamily="49" charset="0"/>
        <a:buChar char="o"/>
        <a:defRPr kern="1200">
          <a:solidFill>
            <a:schemeClr val="tx1"/>
          </a:solidFill>
          <a:latin typeface="Calibri" pitchFamily="34" charset="0"/>
          <a:ea typeface="+mn-ea"/>
          <a:cs typeface="Calibri" pitchFamily="34" charset="0"/>
        </a:defRPr>
      </a:lvl3pPr>
      <a:lvl4pPr marL="1599720" indent="-228531" algn="l" rtl="0" eaLnBrk="0" fontAlgn="base" hangingPunct="0">
        <a:spcBef>
          <a:spcPct val="20000"/>
        </a:spcBef>
        <a:spcAft>
          <a:spcPct val="0"/>
        </a:spcAft>
        <a:buClr>
          <a:srgbClr val="4E84C4"/>
        </a:buClr>
        <a:buFont typeface="Arial" pitchFamily="34" charset="0"/>
        <a:buChar char="•"/>
        <a:defRPr sz="1999" kern="1200">
          <a:solidFill>
            <a:schemeClr val="tx1"/>
          </a:solidFill>
          <a:latin typeface="Calibri" pitchFamily="34" charset="0"/>
          <a:ea typeface="+mn-ea"/>
          <a:cs typeface="Calibri" pitchFamily="34" charset="0"/>
        </a:defRPr>
      </a:lvl4pPr>
      <a:lvl5pPr marL="2056783" indent="-228531" algn="l" rtl="0" eaLnBrk="0" fontAlgn="base" hangingPunct="0">
        <a:spcBef>
          <a:spcPct val="20000"/>
        </a:spcBef>
        <a:spcAft>
          <a:spcPct val="0"/>
        </a:spcAft>
        <a:buFont typeface="Arial" pitchFamily="34" charset="0"/>
        <a:buChar char="»"/>
        <a:defRPr sz="1999" kern="1200">
          <a:solidFill>
            <a:schemeClr val="tx1"/>
          </a:solidFill>
          <a:latin typeface="Myriad Pro" pitchFamily="34" charset="0"/>
          <a:ea typeface="+mn-ea"/>
          <a:cs typeface="Calibri" pitchFamily="34" charset="0"/>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 y="6084813"/>
            <a:ext cx="12191979" cy="773189"/>
          </a:xfrm>
          <a:prstGeom prst="rect">
            <a:avLst/>
          </a:prstGeom>
        </p:spPr>
      </p:pic>
      <p:sp>
        <p:nvSpPr>
          <p:cNvPr id="2" name="Title Placeholder 1"/>
          <p:cNvSpPr>
            <a:spLocks noGrp="1"/>
          </p:cNvSpPr>
          <p:nvPr>
            <p:ph type="title"/>
          </p:nvPr>
        </p:nvSpPr>
        <p:spPr>
          <a:xfrm>
            <a:off x="538349" y="60743"/>
            <a:ext cx="8326379" cy="642647"/>
          </a:xfrm>
          <a:prstGeom prst="rect">
            <a:avLst/>
          </a:prstGeom>
        </p:spPr>
        <p:txBody>
          <a:bodyPr vert="horz" wrap="square" lIns="68580" tIns="34290" rIns="68580" bIns="3429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8348" y="924947"/>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5791203" y="6473954"/>
            <a:ext cx="884767" cy="360363"/>
          </a:xfrm>
          <a:prstGeom prst="rect">
            <a:avLst/>
          </a:prstGeom>
          <a:noFill/>
          <a:ln w="9525">
            <a:noFill/>
            <a:miter lim="800000"/>
            <a:headEnd/>
            <a:tailEnd/>
          </a:ln>
          <a:effectLst/>
        </p:spPr>
        <p:txBody>
          <a:bodyPr vert="horz" wrap="square" lIns="91416" tIns="45708" rIns="91416" bIns="45708" numCol="1" anchor="ctr" anchorCtr="0" compatLnSpc="1">
            <a:prstTxWarp prst="textNoShape">
              <a:avLst/>
            </a:prstTxWarp>
          </a:bodyPr>
          <a:lstStyle>
            <a:lvl1pPr>
              <a:defRPr sz="1000">
                <a:solidFill>
                  <a:srgbClr val="4E84C4"/>
                </a:solidFill>
              </a:defRPr>
            </a:lvl1pPr>
          </a:lstStyle>
          <a:p>
            <a:pPr algn="ctr" defTabSz="914103">
              <a:defRPr/>
            </a:pPr>
            <a:fld id="{13B55AB4-0D57-4FBE-946B-A81E4A9D2A4C}" type="slidenum">
              <a:rPr lang="en-US" sz="1067" b="1" smtClean="0">
                <a:solidFill>
                  <a:prstClr val="white">
                    <a:lumMod val="50000"/>
                  </a:prstClr>
                </a:solidFill>
                <a:cs typeface="Arial" pitchFamily="34" charset="0"/>
              </a:rPr>
              <a:pPr algn="ctr" defTabSz="914103">
                <a:defRPr/>
              </a:pPr>
              <a:t>‹#›</a:t>
            </a:fld>
            <a:r>
              <a:rPr lang="en-US" sz="1067" b="1" dirty="0">
                <a:solidFill>
                  <a:prstClr val="white">
                    <a:lumMod val="50000"/>
                  </a:prstClr>
                </a:solidFill>
                <a:cs typeface="Arial" pitchFamily="34" charset="0"/>
              </a:rPr>
              <a:t> </a:t>
            </a:r>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4267" y="3"/>
            <a:ext cx="3157735" cy="949351"/>
          </a:xfrm>
          <a:prstGeom prst="rect">
            <a:avLst/>
          </a:prstGeom>
        </p:spPr>
      </p:pic>
      <p:sp>
        <p:nvSpPr>
          <p:cNvPr id="7" name="TextBox 6"/>
          <p:cNvSpPr txBox="1"/>
          <p:nvPr userDrawn="1"/>
        </p:nvSpPr>
        <p:spPr>
          <a:xfrm>
            <a:off x="4908689" y="6564681"/>
            <a:ext cx="1961322" cy="261610"/>
          </a:xfrm>
          <a:prstGeom prst="rect">
            <a:avLst/>
          </a:prstGeom>
          <a:noFill/>
        </p:spPr>
        <p:txBody>
          <a:bodyPr wrap="square" rtlCol="0" anchor="b" anchorCtr="0">
            <a:spAutoFit/>
          </a:bodyPr>
          <a:lstStyle/>
          <a:p>
            <a:pPr algn="ctr"/>
            <a:r>
              <a:rPr lang="de-CH" sz="1100" dirty="0">
                <a:solidFill>
                  <a:prstClr val="white">
                    <a:lumMod val="50000"/>
                  </a:prstClr>
                </a:solidFill>
              </a:rPr>
              <a:t>TCS Confidential</a:t>
            </a:r>
          </a:p>
        </p:txBody>
      </p:sp>
      <p:sp>
        <p:nvSpPr>
          <p:cNvPr id="8" name="TextBox 7"/>
          <p:cNvSpPr txBox="1"/>
          <p:nvPr userDrawn="1"/>
        </p:nvSpPr>
        <p:spPr>
          <a:xfrm>
            <a:off x="11393714" y="6602365"/>
            <a:ext cx="798286" cy="261610"/>
          </a:xfrm>
          <a:prstGeom prst="rect">
            <a:avLst/>
          </a:prstGeom>
          <a:noFill/>
        </p:spPr>
        <p:txBody>
          <a:bodyPr wrap="square" rtlCol="0">
            <a:spAutoFit/>
          </a:bodyPr>
          <a:lstStyle/>
          <a:p>
            <a:pPr algn="r"/>
            <a:fld id="{2EAD8592-A472-4E2E-B20A-D42F7221FB91}" type="slidenum">
              <a:rPr lang="de-CH" sz="1100" smtClean="0">
                <a:solidFill>
                  <a:prstClr val="white">
                    <a:lumMod val="50000"/>
                  </a:prstClr>
                </a:solidFill>
              </a:rPr>
              <a:pPr algn="r"/>
              <a:t>‹#›</a:t>
            </a:fld>
            <a:endParaRPr lang="de-CH" sz="1200" dirty="0">
              <a:solidFill>
                <a:prstClr val="white">
                  <a:lumMod val="50000"/>
                </a:prstClr>
              </a:solidFill>
            </a:endParaRPr>
          </a:p>
        </p:txBody>
      </p:sp>
    </p:spTree>
    <p:extLst>
      <p:ext uri="{BB962C8B-B14F-4D97-AF65-F5344CB8AC3E}">
        <p14:creationId xmlns:p14="http://schemas.microsoft.com/office/powerpoint/2010/main" val="371044818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Lst>
  <p:timing>
    <p:tnLst>
      <p:par>
        <p:cTn id="1" dur="indefinite" restart="never" nodeType="tmRoot"/>
      </p:par>
    </p:tnLst>
  </p:timing>
  <p:hf hdr="0" ftr="0" dt="0"/>
  <p:txStyles>
    <p:titleStyle>
      <a:lvl1pPr algn="l" defTabSz="914103" rtl="0" eaLnBrk="1" latinLnBrk="0" hangingPunct="1">
        <a:spcBef>
          <a:spcPct val="0"/>
        </a:spcBef>
        <a:buNone/>
        <a:defRPr sz="2799" kern="1200">
          <a:solidFill>
            <a:schemeClr val="tx2"/>
          </a:solidFill>
          <a:latin typeface="+mj-lt"/>
          <a:ea typeface="+mj-ea"/>
          <a:cs typeface="Arial" pitchFamily="34" charset="0"/>
        </a:defRPr>
      </a:lvl1pPr>
    </p:titleStyle>
    <p:bodyStyle>
      <a:lvl1pPr marL="342788" indent="-342788" algn="l" defTabSz="914103" rtl="0" eaLnBrk="1" latinLnBrk="0" hangingPunct="1">
        <a:spcBef>
          <a:spcPct val="20000"/>
        </a:spcBef>
        <a:buClr>
          <a:srgbClr val="4E84C4"/>
        </a:buClr>
        <a:buFont typeface="Wingdings" pitchFamily="2" charset="2"/>
        <a:buChar char="§"/>
        <a:defRPr sz="1999" kern="1200">
          <a:solidFill>
            <a:schemeClr val="tx1"/>
          </a:solidFill>
          <a:latin typeface="+mj-lt"/>
          <a:ea typeface="+mn-ea"/>
          <a:cs typeface="Arial" pitchFamily="34" charset="0"/>
        </a:defRPr>
      </a:lvl1pPr>
      <a:lvl2pPr marL="742709" indent="-285658" algn="l" defTabSz="914103" rtl="0" eaLnBrk="1" latinLnBrk="0" hangingPunct="1">
        <a:spcBef>
          <a:spcPct val="20000"/>
        </a:spcBef>
        <a:buClr>
          <a:srgbClr val="4E84C4"/>
        </a:buClr>
        <a:buFont typeface="Myriad Pro" pitchFamily="34" charset="0"/>
        <a:buChar char="–"/>
        <a:defRPr sz="1999" kern="1200">
          <a:solidFill>
            <a:schemeClr val="tx1"/>
          </a:solidFill>
          <a:latin typeface="+mj-lt"/>
          <a:ea typeface="+mn-ea"/>
          <a:cs typeface="Arial" pitchFamily="34" charset="0"/>
        </a:defRPr>
      </a:lvl2pPr>
      <a:lvl3pPr marL="1142628" indent="-228525" algn="l" defTabSz="914103" rtl="0" eaLnBrk="1" latinLnBrk="0" hangingPunct="1">
        <a:spcBef>
          <a:spcPct val="20000"/>
        </a:spcBef>
        <a:buClr>
          <a:srgbClr val="4E84C4"/>
        </a:buClr>
        <a:buFont typeface="Courier New" pitchFamily="49" charset="0"/>
        <a:buChar char="o"/>
        <a:defRPr sz="1866" kern="1200">
          <a:solidFill>
            <a:schemeClr val="tx1"/>
          </a:solidFill>
          <a:latin typeface="+mj-lt"/>
          <a:ea typeface="+mn-ea"/>
          <a:cs typeface="Arial" pitchFamily="34" charset="0"/>
        </a:defRPr>
      </a:lvl3pPr>
      <a:lvl4pPr marL="1599680" indent="-228525" algn="l" defTabSz="914103"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6732" indent="-228525" algn="l" defTabSz="914103" rtl="0" eaLnBrk="1" latinLnBrk="0" hangingPunct="1">
        <a:spcBef>
          <a:spcPct val="20000"/>
        </a:spcBef>
        <a:buFont typeface="Arial" pitchFamily="34" charset="0"/>
        <a:buChar char="»"/>
        <a:defRPr sz="1999" kern="1200">
          <a:solidFill>
            <a:schemeClr val="tx1"/>
          </a:solidFill>
          <a:latin typeface="Myriad Pro" pitchFamily="34" charset="0"/>
          <a:ea typeface="+mn-ea"/>
          <a:cs typeface="+mn-cs"/>
        </a:defRPr>
      </a:lvl5pPr>
      <a:lvl6pPr marL="2513783" indent="-228525" algn="l" defTabSz="91410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34" indent="-228525" algn="l" defTabSz="91410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85" indent="-228525" algn="l" defTabSz="91410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937" indent="-228525" algn="l" defTabSz="91410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03" rtl="0" eaLnBrk="1" latinLnBrk="0" hangingPunct="1">
        <a:defRPr sz="1866" kern="1200">
          <a:solidFill>
            <a:schemeClr val="tx1"/>
          </a:solidFill>
          <a:latin typeface="+mn-lt"/>
          <a:ea typeface="+mn-ea"/>
          <a:cs typeface="+mn-cs"/>
        </a:defRPr>
      </a:lvl1pPr>
      <a:lvl2pPr marL="457052" algn="l" defTabSz="914103" rtl="0" eaLnBrk="1" latinLnBrk="0" hangingPunct="1">
        <a:defRPr sz="1866" kern="1200">
          <a:solidFill>
            <a:schemeClr val="tx1"/>
          </a:solidFill>
          <a:latin typeface="+mn-lt"/>
          <a:ea typeface="+mn-ea"/>
          <a:cs typeface="+mn-cs"/>
        </a:defRPr>
      </a:lvl2pPr>
      <a:lvl3pPr marL="914103" algn="l" defTabSz="914103" rtl="0" eaLnBrk="1" latinLnBrk="0" hangingPunct="1">
        <a:defRPr sz="1866" kern="1200">
          <a:solidFill>
            <a:schemeClr val="tx1"/>
          </a:solidFill>
          <a:latin typeface="+mn-lt"/>
          <a:ea typeface="+mn-ea"/>
          <a:cs typeface="+mn-cs"/>
        </a:defRPr>
      </a:lvl3pPr>
      <a:lvl4pPr marL="1371155" algn="l" defTabSz="914103" rtl="0" eaLnBrk="1" latinLnBrk="0" hangingPunct="1">
        <a:defRPr sz="1866" kern="1200">
          <a:solidFill>
            <a:schemeClr val="tx1"/>
          </a:solidFill>
          <a:latin typeface="+mn-lt"/>
          <a:ea typeface="+mn-ea"/>
          <a:cs typeface="+mn-cs"/>
        </a:defRPr>
      </a:lvl4pPr>
      <a:lvl5pPr marL="1828205" algn="l" defTabSz="914103" rtl="0" eaLnBrk="1" latinLnBrk="0" hangingPunct="1">
        <a:defRPr sz="1866" kern="1200">
          <a:solidFill>
            <a:schemeClr val="tx1"/>
          </a:solidFill>
          <a:latin typeface="+mn-lt"/>
          <a:ea typeface="+mn-ea"/>
          <a:cs typeface="+mn-cs"/>
        </a:defRPr>
      </a:lvl5pPr>
      <a:lvl6pPr marL="2285257" algn="l" defTabSz="914103" rtl="0" eaLnBrk="1" latinLnBrk="0" hangingPunct="1">
        <a:defRPr sz="1866" kern="1200">
          <a:solidFill>
            <a:schemeClr val="tx1"/>
          </a:solidFill>
          <a:latin typeface="+mn-lt"/>
          <a:ea typeface="+mn-ea"/>
          <a:cs typeface="+mn-cs"/>
        </a:defRPr>
      </a:lvl6pPr>
      <a:lvl7pPr marL="2742308" algn="l" defTabSz="914103" rtl="0" eaLnBrk="1" latinLnBrk="0" hangingPunct="1">
        <a:defRPr sz="1866" kern="1200">
          <a:solidFill>
            <a:schemeClr val="tx1"/>
          </a:solidFill>
          <a:latin typeface="+mn-lt"/>
          <a:ea typeface="+mn-ea"/>
          <a:cs typeface="+mn-cs"/>
        </a:defRPr>
      </a:lvl7pPr>
      <a:lvl8pPr marL="3199360" algn="l" defTabSz="914103" rtl="0" eaLnBrk="1" latinLnBrk="0" hangingPunct="1">
        <a:defRPr sz="1866" kern="1200">
          <a:solidFill>
            <a:schemeClr val="tx1"/>
          </a:solidFill>
          <a:latin typeface="+mn-lt"/>
          <a:ea typeface="+mn-ea"/>
          <a:cs typeface="+mn-cs"/>
        </a:defRPr>
      </a:lvl8pPr>
      <a:lvl9pPr marL="3656412" algn="l" defTabSz="914103" rtl="0" eaLnBrk="1" latinLnBrk="0" hangingPunct="1">
        <a:defRPr sz="18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9144"/>
            <a:ext cx="12192000" cy="642647"/>
          </a:xfrm>
          <a:prstGeom prst="rect">
            <a:avLst/>
          </a:prstGeom>
          <a:solidFill>
            <a:srgbClr val="00B0F0"/>
          </a:solidFill>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538348" y="924946"/>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5791202" y="6473953"/>
            <a:ext cx="884766" cy="360363"/>
          </a:xfrm>
          <a:prstGeom prst="rect">
            <a:avLst/>
          </a:prstGeom>
          <a:noFill/>
          <a:ln w="9525">
            <a:noFill/>
            <a:miter lim="800000"/>
            <a:headEnd/>
            <a:tailEnd/>
          </a:ln>
          <a:effectLst/>
        </p:spPr>
        <p:txBody>
          <a:bodyPr vert="horz" wrap="square" lIns="91416" tIns="45708" rIns="91416" bIns="45708" numCol="1" anchor="ctr" anchorCtr="0" compatLnSpc="1">
            <a:prstTxWarp prst="textNoShape">
              <a:avLst/>
            </a:prstTxWarp>
          </a:bodyPr>
          <a:lstStyle>
            <a:lvl1pPr>
              <a:defRPr sz="1000">
                <a:solidFill>
                  <a:srgbClr val="4E84C4"/>
                </a:solidFill>
              </a:defRPr>
            </a:lvl1pPr>
          </a:lstStyle>
          <a:p>
            <a:pPr algn="ctr" defTabSz="914171">
              <a:defRPr/>
            </a:pPr>
            <a:fld id="{13B55AB4-0D57-4FBE-946B-A81E4A9D2A4C}" type="slidenum">
              <a:rPr lang="en-US" sz="1066" b="1" smtClean="0">
                <a:solidFill>
                  <a:prstClr val="white">
                    <a:lumMod val="50000"/>
                  </a:prstClr>
                </a:solidFill>
                <a:cs typeface="Arial" pitchFamily="34" charset="0"/>
              </a:rPr>
              <a:pPr algn="ctr" defTabSz="914171">
                <a:defRPr/>
              </a:pPr>
              <a:t>‹#›</a:t>
            </a:fld>
            <a:r>
              <a:rPr lang="en-US" sz="1066" b="1" dirty="0">
                <a:solidFill>
                  <a:prstClr val="white">
                    <a:lumMod val="50000"/>
                  </a:prstClr>
                </a:solidFill>
                <a:cs typeface="Arial" pitchFamily="34" charset="0"/>
              </a:rPr>
              <a:t> </a:t>
            </a: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5071534"/>
            <a:ext cx="12192000" cy="1786467"/>
          </a:xfrm>
          <a:prstGeom prst="rect">
            <a:avLst/>
          </a:prstGeom>
        </p:spPr>
      </p:pic>
      <p:pic>
        <p:nvPicPr>
          <p:cNvPr id="7" name="Picture 1"/>
          <p:cNvPicPr>
            <a:picLocks/>
          </p:cNvPicPr>
          <p:nvPr userDrawn="1"/>
        </p:nvPicPr>
        <p:blipFill>
          <a:blip r:embed="rId10" cstate="print"/>
          <a:srcRect/>
          <a:stretch>
            <a:fillRect/>
          </a:stretch>
        </p:blipFill>
        <p:spPr bwMode="auto">
          <a:xfrm>
            <a:off x="11415510" y="6596064"/>
            <a:ext cx="701858" cy="115887"/>
          </a:xfrm>
          <a:prstGeom prst="rect">
            <a:avLst/>
          </a:prstGeom>
          <a:noFill/>
          <a:ln w="9525">
            <a:noFill/>
            <a:miter lim="800000"/>
            <a:headEnd/>
            <a:tailEnd/>
          </a:ln>
        </p:spPr>
      </p:pic>
      <p:pic>
        <p:nvPicPr>
          <p:cNvPr id="9" name="Picture 8"/>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504289" y="6502350"/>
            <a:ext cx="774660" cy="259595"/>
          </a:xfrm>
          <a:prstGeom prst="rect">
            <a:avLst/>
          </a:prstGeom>
        </p:spPr>
      </p:pic>
      <p:cxnSp>
        <p:nvCxnSpPr>
          <p:cNvPr id="11" name="Straight Connector 10"/>
          <p:cNvCxnSpPr/>
          <p:nvPr userDrawn="1"/>
        </p:nvCxnSpPr>
        <p:spPr>
          <a:xfrm>
            <a:off x="11355169" y="6467220"/>
            <a:ext cx="0" cy="358624"/>
          </a:xfrm>
          <a:prstGeom prst="line">
            <a:avLst/>
          </a:prstGeom>
          <a:solidFill>
            <a:schemeClr val="bg1">
              <a:lumMod val="50000"/>
            </a:schemeClr>
          </a:solidFill>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19874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76" r:id="rId5"/>
    <p:sldLayoutId id="2147483777" r:id="rId6"/>
    <p:sldLayoutId id="2147483778" r:id="rId7"/>
  </p:sldLayoutIdLst>
  <p:txStyles>
    <p:titleStyle>
      <a:lvl1pPr algn="l" defTabSz="914171" rtl="0" eaLnBrk="1" latinLnBrk="0" hangingPunct="1">
        <a:spcBef>
          <a:spcPct val="0"/>
        </a:spcBef>
        <a:buNone/>
        <a:defRPr lang="en-US" sz="2800" kern="1200" dirty="0">
          <a:solidFill>
            <a:schemeClr val="bg1"/>
          </a:solidFill>
          <a:latin typeface="Century Gothic" panose="020B0502020202020204" pitchFamily="34" charset="0"/>
          <a:ea typeface="+mj-ea"/>
          <a:cs typeface="Arial" pitchFamily="34" charset="0"/>
        </a:defRPr>
      </a:lvl1pPr>
    </p:titleStyle>
    <p:bodyStyle>
      <a:lvl1pPr marL="342814" indent="-342814" algn="l" defTabSz="914171"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765" indent="-285679" algn="l" defTabSz="914171"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714" indent="-228543" algn="l" defTabSz="914171" rtl="0" eaLnBrk="1" latinLnBrk="0" hangingPunct="1">
        <a:spcBef>
          <a:spcPct val="20000"/>
        </a:spcBef>
        <a:buClr>
          <a:srgbClr val="4E84C4"/>
        </a:buClr>
        <a:buFont typeface="Courier New" pitchFamily="49" charset="0"/>
        <a:buChar char="o"/>
        <a:defRPr sz="1866" kern="1200">
          <a:solidFill>
            <a:schemeClr val="tx1"/>
          </a:solidFill>
          <a:latin typeface="+mj-lt"/>
          <a:ea typeface="+mn-ea"/>
          <a:cs typeface="Arial" pitchFamily="34" charset="0"/>
        </a:defRPr>
      </a:lvl3pPr>
      <a:lvl4pPr marL="1599800" indent="-228543" algn="l" defTabSz="914171"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6886" indent="-228543" algn="l" defTabSz="914171"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3971"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57"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3"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28"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1" rtl="0" eaLnBrk="1" latinLnBrk="0" hangingPunct="1">
        <a:defRPr sz="1866" kern="1200">
          <a:solidFill>
            <a:schemeClr val="tx1"/>
          </a:solidFill>
          <a:latin typeface="+mn-lt"/>
          <a:ea typeface="+mn-ea"/>
          <a:cs typeface="+mn-cs"/>
        </a:defRPr>
      </a:lvl1pPr>
      <a:lvl2pPr marL="457086" algn="l" defTabSz="914171" rtl="0" eaLnBrk="1" latinLnBrk="0" hangingPunct="1">
        <a:defRPr sz="1866" kern="1200">
          <a:solidFill>
            <a:schemeClr val="tx1"/>
          </a:solidFill>
          <a:latin typeface="+mn-lt"/>
          <a:ea typeface="+mn-ea"/>
          <a:cs typeface="+mn-cs"/>
        </a:defRPr>
      </a:lvl2pPr>
      <a:lvl3pPr marL="914171" algn="l" defTabSz="914171" rtl="0" eaLnBrk="1" latinLnBrk="0" hangingPunct="1">
        <a:defRPr sz="1866" kern="1200">
          <a:solidFill>
            <a:schemeClr val="tx1"/>
          </a:solidFill>
          <a:latin typeface="+mn-lt"/>
          <a:ea typeface="+mn-ea"/>
          <a:cs typeface="+mn-cs"/>
        </a:defRPr>
      </a:lvl3pPr>
      <a:lvl4pPr marL="1371257" algn="l" defTabSz="914171" rtl="0" eaLnBrk="1" latinLnBrk="0" hangingPunct="1">
        <a:defRPr sz="1866" kern="1200">
          <a:solidFill>
            <a:schemeClr val="tx1"/>
          </a:solidFill>
          <a:latin typeface="+mn-lt"/>
          <a:ea typeface="+mn-ea"/>
          <a:cs typeface="+mn-cs"/>
        </a:defRPr>
      </a:lvl4pPr>
      <a:lvl5pPr marL="1828343" algn="l" defTabSz="914171" rtl="0" eaLnBrk="1" latinLnBrk="0" hangingPunct="1">
        <a:defRPr sz="1866" kern="1200">
          <a:solidFill>
            <a:schemeClr val="tx1"/>
          </a:solidFill>
          <a:latin typeface="+mn-lt"/>
          <a:ea typeface="+mn-ea"/>
          <a:cs typeface="+mn-cs"/>
        </a:defRPr>
      </a:lvl5pPr>
      <a:lvl6pPr marL="2285429" algn="l" defTabSz="914171" rtl="0" eaLnBrk="1" latinLnBrk="0" hangingPunct="1">
        <a:defRPr sz="1866" kern="1200">
          <a:solidFill>
            <a:schemeClr val="tx1"/>
          </a:solidFill>
          <a:latin typeface="+mn-lt"/>
          <a:ea typeface="+mn-ea"/>
          <a:cs typeface="+mn-cs"/>
        </a:defRPr>
      </a:lvl6pPr>
      <a:lvl7pPr marL="2742514" algn="l" defTabSz="914171" rtl="0" eaLnBrk="1" latinLnBrk="0" hangingPunct="1">
        <a:defRPr sz="1866" kern="1200">
          <a:solidFill>
            <a:schemeClr val="tx1"/>
          </a:solidFill>
          <a:latin typeface="+mn-lt"/>
          <a:ea typeface="+mn-ea"/>
          <a:cs typeface="+mn-cs"/>
        </a:defRPr>
      </a:lvl7pPr>
      <a:lvl8pPr marL="3199600" algn="l" defTabSz="914171" rtl="0" eaLnBrk="1" latinLnBrk="0" hangingPunct="1">
        <a:defRPr sz="1866" kern="1200">
          <a:solidFill>
            <a:schemeClr val="tx1"/>
          </a:solidFill>
          <a:latin typeface="+mn-lt"/>
          <a:ea typeface="+mn-ea"/>
          <a:cs typeface="+mn-cs"/>
        </a:defRPr>
      </a:lvl8pPr>
      <a:lvl9pPr marL="3656686" algn="l" defTabSz="914171" rtl="0" eaLnBrk="1" latinLnBrk="0" hangingPunct="1">
        <a:defRPr sz="18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9144"/>
            <a:ext cx="12192000" cy="642647"/>
          </a:xfrm>
          <a:prstGeom prst="rect">
            <a:avLst/>
          </a:prstGeom>
          <a:solidFill>
            <a:srgbClr val="00B0F0"/>
          </a:solidFill>
        </p:spPr>
        <p:txBody>
          <a:bodyPr vert="horz" wrap="square" lIns="68580" tIns="34290" rIns="68580" bIns="34290" rtlCol="0" anchor="ctr">
            <a:normAutofit/>
          </a:bodyPr>
          <a:lstStyle/>
          <a:p>
            <a:r>
              <a:rPr lang="en-US" dirty="0"/>
              <a:t>Click to edit Master title style</a:t>
            </a:r>
          </a:p>
        </p:txBody>
      </p:sp>
      <p:sp>
        <p:nvSpPr>
          <p:cNvPr id="3" name="Text Placeholder 2"/>
          <p:cNvSpPr>
            <a:spLocks noGrp="1"/>
          </p:cNvSpPr>
          <p:nvPr>
            <p:ph type="body" idx="1"/>
          </p:nvPr>
        </p:nvSpPr>
        <p:spPr>
          <a:xfrm>
            <a:off x="538348" y="924946"/>
            <a:ext cx="11348852" cy="4525963"/>
          </a:xfrm>
          <a:prstGeom prst="rect">
            <a:avLst/>
          </a:prstGeom>
        </p:spPr>
        <p:txBody>
          <a:bodyPr vert="horz" lIns="68580" tIns="34290" rIns="68580" bIns="3429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35" name="Rectangle 71"/>
          <p:cNvSpPr txBox="1">
            <a:spLocks noChangeArrowheads="1"/>
          </p:cNvSpPr>
          <p:nvPr/>
        </p:nvSpPr>
        <p:spPr bwMode="auto">
          <a:xfrm>
            <a:off x="5791202" y="6473953"/>
            <a:ext cx="884766" cy="360363"/>
          </a:xfrm>
          <a:prstGeom prst="rect">
            <a:avLst/>
          </a:prstGeom>
          <a:noFill/>
          <a:ln w="9525">
            <a:noFill/>
            <a:miter lim="800000"/>
            <a:headEnd/>
            <a:tailEnd/>
          </a:ln>
          <a:effectLst/>
        </p:spPr>
        <p:txBody>
          <a:bodyPr vert="horz" wrap="square" lIns="91416" tIns="45708" rIns="91416" bIns="45708" numCol="1" anchor="ctr" anchorCtr="0" compatLnSpc="1">
            <a:prstTxWarp prst="textNoShape">
              <a:avLst/>
            </a:prstTxWarp>
          </a:bodyPr>
          <a:lstStyle>
            <a:lvl1pPr>
              <a:defRPr sz="1000">
                <a:solidFill>
                  <a:srgbClr val="4E84C4"/>
                </a:solidFill>
              </a:defRPr>
            </a:lvl1pPr>
          </a:lstStyle>
          <a:p>
            <a:pPr algn="ctr" defTabSz="914171">
              <a:defRPr/>
            </a:pPr>
            <a:fld id="{13B55AB4-0D57-4FBE-946B-A81E4A9D2A4C}" type="slidenum">
              <a:rPr lang="en-US" sz="1066" b="1" smtClean="0">
                <a:solidFill>
                  <a:prstClr val="white">
                    <a:lumMod val="50000"/>
                  </a:prstClr>
                </a:solidFill>
                <a:cs typeface="Arial" pitchFamily="34" charset="0"/>
              </a:rPr>
              <a:pPr algn="ctr" defTabSz="914171">
                <a:defRPr/>
              </a:pPr>
              <a:t>‹#›</a:t>
            </a:fld>
            <a:r>
              <a:rPr lang="en-US" sz="1066" b="1" dirty="0">
                <a:solidFill>
                  <a:prstClr val="white">
                    <a:lumMod val="50000"/>
                  </a:prstClr>
                </a:solidFill>
                <a:cs typeface="Arial" pitchFamily="34" charset="0"/>
              </a:rPr>
              <a:t> </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5071534"/>
            <a:ext cx="12192000" cy="1786467"/>
          </a:xfrm>
          <a:prstGeom prst="rect">
            <a:avLst/>
          </a:prstGeom>
        </p:spPr>
      </p:pic>
      <p:pic>
        <p:nvPicPr>
          <p:cNvPr id="7" name="Picture 1"/>
          <p:cNvPicPr>
            <a:picLocks/>
          </p:cNvPicPr>
          <p:nvPr userDrawn="1"/>
        </p:nvPicPr>
        <p:blipFill>
          <a:blip r:embed="rId7" cstate="print"/>
          <a:srcRect/>
          <a:stretch>
            <a:fillRect/>
          </a:stretch>
        </p:blipFill>
        <p:spPr bwMode="auto">
          <a:xfrm>
            <a:off x="11415510" y="6596064"/>
            <a:ext cx="701858" cy="115887"/>
          </a:xfrm>
          <a:prstGeom prst="rect">
            <a:avLst/>
          </a:prstGeom>
          <a:noFill/>
          <a:ln w="9525">
            <a:noFill/>
            <a:miter lim="800000"/>
            <a:headEnd/>
            <a:tailEnd/>
          </a:ln>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04289" y="6502350"/>
            <a:ext cx="774660" cy="259595"/>
          </a:xfrm>
          <a:prstGeom prst="rect">
            <a:avLst/>
          </a:prstGeom>
        </p:spPr>
      </p:pic>
      <p:cxnSp>
        <p:nvCxnSpPr>
          <p:cNvPr id="11" name="Straight Connector 10"/>
          <p:cNvCxnSpPr/>
          <p:nvPr userDrawn="1"/>
        </p:nvCxnSpPr>
        <p:spPr>
          <a:xfrm>
            <a:off x="11355169" y="6467220"/>
            <a:ext cx="0" cy="358624"/>
          </a:xfrm>
          <a:prstGeom prst="line">
            <a:avLst/>
          </a:prstGeom>
          <a:solidFill>
            <a:schemeClr val="bg1">
              <a:lumMod val="50000"/>
            </a:schemeClr>
          </a:solidFill>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23663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Lst>
  <p:txStyles>
    <p:titleStyle>
      <a:lvl1pPr algn="l" defTabSz="914171" rtl="0" eaLnBrk="1" latinLnBrk="0" hangingPunct="1">
        <a:spcBef>
          <a:spcPct val="0"/>
        </a:spcBef>
        <a:buNone/>
        <a:defRPr lang="en-US" sz="2800" kern="1200" dirty="0">
          <a:solidFill>
            <a:schemeClr val="bg1"/>
          </a:solidFill>
          <a:latin typeface="Century Gothic" panose="020B0502020202020204" pitchFamily="34" charset="0"/>
          <a:ea typeface="+mj-ea"/>
          <a:cs typeface="Arial" pitchFamily="34" charset="0"/>
        </a:defRPr>
      </a:lvl1pPr>
    </p:titleStyle>
    <p:bodyStyle>
      <a:lvl1pPr marL="342814" indent="-342814" algn="l" defTabSz="914171"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765" indent="-285679" algn="l" defTabSz="914171"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714" indent="-228543" algn="l" defTabSz="914171" rtl="0" eaLnBrk="1" latinLnBrk="0" hangingPunct="1">
        <a:spcBef>
          <a:spcPct val="20000"/>
        </a:spcBef>
        <a:buClr>
          <a:srgbClr val="4E84C4"/>
        </a:buClr>
        <a:buFont typeface="Courier New" pitchFamily="49" charset="0"/>
        <a:buChar char="o"/>
        <a:defRPr sz="1866" kern="1200">
          <a:solidFill>
            <a:schemeClr val="tx1"/>
          </a:solidFill>
          <a:latin typeface="+mj-lt"/>
          <a:ea typeface="+mn-ea"/>
          <a:cs typeface="Arial" pitchFamily="34" charset="0"/>
        </a:defRPr>
      </a:lvl3pPr>
      <a:lvl4pPr marL="1599800" indent="-228543" algn="l" defTabSz="914171"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6886" indent="-228543" algn="l" defTabSz="914171"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3971"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57"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3"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28" indent="-228543" algn="l" defTabSz="9141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1" rtl="0" eaLnBrk="1" latinLnBrk="0" hangingPunct="1">
        <a:defRPr sz="1866" kern="1200">
          <a:solidFill>
            <a:schemeClr val="tx1"/>
          </a:solidFill>
          <a:latin typeface="+mn-lt"/>
          <a:ea typeface="+mn-ea"/>
          <a:cs typeface="+mn-cs"/>
        </a:defRPr>
      </a:lvl1pPr>
      <a:lvl2pPr marL="457086" algn="l" defTabSz="914171" rtl="0" eaLnBrk="1" latinLnBrk="0" hangingPunct="1">
        <a:defRPr sz="1866" kern="1200">
          <a:solidFill>
            <a:schemeClr val="tx1"/>
          </a:solidFill>
          <a:latin typeface="+mn-lt"/>
          <a:ea typeface="+mn-ea"/>
          <a:cs typeface="+mn-cs"/>
        </a:defRPr>
      </a:lvl2pPr>
      <a:lvl3pPr marL="914171" algn="l" defTabSz="914171" rtl="0" eaLnBrk="1" latinLnBrk="0" hangingPunct="1">
        <a:defRPr sz="1866" kern="1200">
          <a:solidFill>
            <a:schemeClr val="tx1"/>
          </a:solidFill>
          <a:latin typeface="+mn-lt"/>
          <a:ea typeface="+mn-ea"/>
          <a:cs typeface="+mn-cs"/>
        </a:defRPr>
      </a:lvl3pPr>
      <a:lvl4pPr marL="1371257" algn="l" defTabSz="914171" rtl="0" eaLnBrk="1" latinLnBrk="0" hangingPunct="1">
        <a:defRPr sz="1866" kern="1200">
          <a:solidFill>
            <a:schemeClr val="tx1"/>
          </a:solidFill>
          <a:latin typeface="+mn-lt"/>
          <a:ea typeface="+mn-ea"/>
          <a:cs typeface="+mn-cs"/>
        </a:defRPr>
      </a:lvl4pPr>
      <a:lvl5pPr marL="1828343" algn="l" defTabSz="914171" rtl="0" eaLnBrk="1" latinLnBrk="0" hangingPunct="1">
        <a:defRPr sz="1866" kern="1200">
          <a:solidFill>
            <a:schemeClr val="tx1"/>
          </a:solidFill>
          <a:latin typeface="+mn-lt"/>
          <a:ea typeface="+mn-ea"/>
          <a:cs typeface="+mn-cs"/>
        </a:defRPr>
      </a:lvl5pPr>
      <a:lvl6pPr marL="2285429" algn="l" defTabSz="914171" rtl="0" eaLnBrk="1" latinLnBrk="0" hangingPunct="1">
        <a:defRPr sz="1866" kern="1200">
          <a:solidFill>
            <a:schemeClr val="tx1"/>
          </a:solidFill>
          <a:latin typeface="+mn-lt"/>
          <a:ea typeface="+mn-ea"/>
          <a:cs typeface="+mn-cs"/>
        </a:defRPr>
      </a:lvl6pPr>
      <a:lvl7pPr marL="2742514" algn="l" defTabSz="914171" rtl="0" eaLnBrk="1" latinLnBrk="0" hangingPunct="1">
        <a:defRPr sz="1866" kern="1200">
          <a:solidFill>
            <a:schemeClr val="tx1"/>
          </a:solidFill>
          <a:latin typeface="+mn-lt"/>
          <a:ea typeface="+mn-ea"/>
          <a:cs typeface="+mn-cs"/>
        </a:defRPr>
      </a:lvl7pPr>
      <a:lvl8pPr marL="3199600" algn="l" defTabSz="914171" rtl="0" eaLnBrk="1" latinLnBrk="0" hangingPunct="1">
        <a:defRPr sz="1866" kern="1200">
          <a:solidFill>
            <a:schemeClr val="tx1"/>
          </a:solidFill>
          <a:latin typeface="+mn-lt"/>
          <a:ea typeface="+mn-ea"/>
          <a:cs typeface="+mn-cs"/>
        </a:defRPr>
      </a:lvl8pPr>
      <a:lvl9pPr marL="3656686" algn="l" defTabSz="914171" rtl="0" eaLnBrk="1" latinLnBrk="0" hangingPunct="1">
        <a:defRPr sz="18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3"/>
          <p:cNvPicPr>
            <a:picLocks noChangeAspect="1" noChangeArrowheads="1"/>
          </p:cNvPicPr>
          <p:nvPr/>
        </p:nvPicPr>
        <p:blipFill>
          <a:blip r:embed="rId7" cstate="print"/>
          <a:srcRect l="19376" t="20410" r="5469" b="9375"/>
          <a:stretch>
            <a:fillRect/>
          </a:stretch>
        </p:blipFill>
        <p:spPr bwMode="auto">
          <a:xfrm>
            <a:off x="-38100" y="1"/>
            <a:ext cx="12217400" cy="6848475"/>
          </a:xfrm>
          <a:prstGeom prst="rect">
            <a:avLst/>
          </a:prstGeom>
          <a:noFill/>
          <a:ln w="9525">
            <a:noFill/>
            <a:miter lim="800000"/>
            <a:headEnd/>
            <a:tailEnd/>
          </a:ln>
        </p:spPr>
      </p:pic>
      <p:sp>
        <p:nvSpPr>
          <p:cNvPr id="1027" name="Title Placeholder 1"/>
          <p:cNvSpPr>
            <a:spLocks noGrp="1"/>
          </p:cNvSpPr>
          <p:nvPr>
            <p:ph type="title"/>
          </p:nvPr>
        </p:nvSpPr>
        <p:spPr bwMode="auto">
          <a:xfrm>
            <a:off x="1706033" y="66676"/>
            <a:ext cx="9956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486833" y="904876"/>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p:txBody>
      </p:sp>
      <p:sp>
        <p:nvSpPr>
          <p:cNvPr id="8"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2F183EFC-1D12-45C3-8BEE-22E8E33123D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3259986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Lst>
  <p:timing>
    <p:tnLst>
      <p:par>
        <p:cTn id="1" dur="indefinite" restart="never" nodeType="tmRoot"/>
      </p:par>
    </p:tnLst>
  </p:timing>
  <p:hf hdr="0" ftr="0" dt="0"/>
  <p:txStyles>
    <p:titleStyle>
      <a:lvl1pPr algn="ctr" rtl="0" fontAlgn="base">
        <a:spcBef>
          <a:spcPct val="0"/>
        </a:spcBef>
        <a:spcAft>
          <a:spcPct val="0"/>
        </a:spcAft>
        <a:defRPr lang="en-US" sz="2800" kern="1200" dirty="0">
          <a:solidFill>
            <a:schemeClr val="bg1"/>
          </a:solidFill>
          <a:latin typeface="Myriad Pro" pitchFamily="34" charset="0"/>
          <a:ea typeface="+mj-ea"/>
          <a:cs typeface="+mj-cs"/>
        </a:defRPr>
      </a:lvl1pPr>
      <a:lvl2pPr algn="ctr" rtl="0" fontAlgn="base">
        <a:spcBef>
          <a:spcPct val="0"/>
        </a:spcBef>
        <a:spcAft>
          <a:spcPct val="0"/>
        </a:spcAft>
        <a:defRPr sz="2800">
          <a:solidFill>
            <a:schemeClr val="bg1"/>
          </a:solidFill>
          <a:latin typeface="Myriad Pro"/>
        </a:defRPr>
      </a:lvl2pPr>
      <a:lvl3pPr algn="ctr" rtl="0" fontAlgn="base">
        <a:spcBef>
          <a:spcPct val="0"/>
        </a:spcBef>
        <a:spcAft>
          <a:spcPct val="0"/>
        </a:spcAft>
        <a:defRPr sz="2800">
          <a:solidFill>
            <a:schemeClr val="bg1"/>
          </a:solidFill>
          <a:latin typeface="Myriad Pro"/>
        </a:defRPr>
      </a:lvl3pPr>
      <a:lvl4pPr algn="ctr" rtl="0" fontAlgn="base">
        <a:spcBef>
          <a:spcPct val="0"/>
        </a:spcBef>
        <a:spcAft>
          <a:spcPct val="0"/>
        </a:spcAft>
        <a:defRPr sz="2800">
          <a:solidFill>
            <a:schemeClr val="bg1"/>
          </a:solidFill>
          <a:latin typeface="Myriad Pro"/>
        </a:defRPr>
      </a:lvl4pPr>
      <a:lvl5pPr algn="ctr" rtl="0" fontAlgn="base">
        <a:spcBef>
          <a:spcPct val="0"/>
        </a:spcBef>
        <a:spcAft>
          <a:spcPct val="0"/>
        </a:spcAft>
        <a:defRPr sz="2800">
          <a:solidFill>
            <a:schemeClr val="bg1"/>
          </a:solidFill>
          <a:latin typeface="Myriad Pro"/>
        </a:defRPr>
      </a:lvl5pPr>
      <a:lvl6pPr marL="457200" algn="ctr" rtl="0" fontAlgn="base">
        <a:spcBef>
          <a:spcPct val="0"/>
        </a:spcBef>
        <a:spcAft>
          <a:spcPct val="0"/>
        </a:spcAft>
        <a:defRPr sz="2800">
          <a:solidFill>
            <a:schemeClr val="bg1"/>
          </a:solidFill>
          <a:latin typeface="Myriad Pro"/>
        </a:defRPr>
      </a:lvl6pPr>
      <a:lvl7pPr marL="914400" algn="ctr" rtl="0" fontAlgn="base">
        <a:spcBef>
          <a:spcPct val="0"/>
        </a:spcBef>
        <a:spcAft>
          <a:spcPct val="0"/>
        </a:spcAft>
        <a:defRPr sz="2800">
          <a:solidFill>
            <a:schemeClr val="bg1"/>
          </a:solidFill>
          <a:latin typeface="Myriad Pro"/>
        </a:defRPr>
      </a:lvl7pPr>
      <a:lvl8pPr marL="1371600" algn="ctr" rtl="0" fontAlgn="base">
        <a:spcBef>
          <a:spcPct val="0"/>
        </a:spcBef>
        <a:spcAft>
          <a:spcPct val="0"/>
        </a:spcAft>
        <a:defRPr sz="2800">
          <a:solidFill>
            <a:schemeClr val="bg1"/>
          </a:solidFill>
          <a:latin typeface="Myriad Pro"/>
        </a:defRPr>
      </a:lvl8pPr>
      <a:lvl9pPr marL="1828800" algn="ctr" rtl="0" fontAlgn="base">
        <a:spcBef>
          <a:spcPct val="0"/>
        </a:spcBef>
        <a:spcAft>
          <a:spcPct val="0"/>
        </a:spcAft>
        <a:defRPr sz="2800">
          <a:solidFill>
            <a:schemeClr val="bg1"/>
          </a:solidFill>
          <a:latin typeface="Myriad Pro"/>
        </a:defRPr>
      </a:lvl9pPr>
    </p:titleStyle>
    <p:bodyStyle>
      <a:lvl1pPr marL="342900" indent="-342900" algn="l" rtl="0" fontAlgn="base">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1pPr>
      <a:lvl2pPr marL="742950" indent="-285750" algn="l" rtl="0" fontAlgn="base">
        <a:spcBef>
          <a:spcPct val="20000"/>
        </a:spcBef>
        <a:spcAft>
          <a:spcPct val="0"/>
        </a:spcAft>
        <a:buFont typeface="Wingdings" pitchFamily="2" charset="2"/>
        <a:buChar char="§"/>
        <a:defRPr lang="en-US" sz="2200" kern="1200" dirty="0">
          <a:solidFill>
            <a:srgbClr val="4E84C4"/>
          </a:solidFill>
          <a:latin typeface="Myriad Pro" pitchFamily="34" charset="0"/>
          <a:ea typeface="+mn-ea"/>
          <a:cs typeface="+mn-cs"/>
        </a:defRPr>
      </a:lvl2pPr>
      <a:lvl3pPr marL="1143000" indent="-228600" algn="l" rtl="0" fontAlgn="base">
        <a:spcBef>
          <a:spcPct val="20000"/>
        </a:spcBef>
        <a:spcAft>
          <a:spcPct val="0"/>
        </a:spcAft>
        <a:buFont typeface="Wingdings" pitchFamily="2" charset="2"/>
        <a:defRPr lang="en-US" sz="2200" kern="1200" dirty="0">
          <a:solidFill>
            <a:srgbClr val="4E84C4"/>
          </a:solidFill>
          <a:latin typeface="Myriad Pro" pitchFamily="34" charset="0"/>
          <a:ea typeface="+mn-ea"/>
          <a:cs typeface="+mn-cs"/>
        </a:defRPr>
      </a:lvl3pPr>
      <a:lvl4pPr marL="1600200" indent="-228600" algn="l" rtl="0" eaLnBrk="0" fontAlgn="base" hangingPunct="0">
        <a:spcBef>
          <a:spcPct val="20000"/>
        </a:spcBef>
        <a:spcAft>
          <a:spcPct val="0"/>
        </a:spcAft>
        <a:buChar char="–"/>
        <a:defRPr sz="2000">
          <a:solidFill>
            <a:schemeClr val="tx1"/>
          </a:solidFill>
          <a:latin typeface="Arial" pitchFamily="34" charset="0"/>
        </a:defRPr>
      </a:lvl4pPr>
      <a:lvl5pPr marL="2057400" indent="-228600" algn="l" rtl="0" eaLnBrk="0" fontAlgn="base" hangingPunct="0">
        <a:spcBef>
          <a:spcPct val="20000"/>
        </a:spcBef>
        <a:spcAft>
          <a:spcPct val="0"/>
        </a:spcAft>
        <a:buChar char="»"/>
        <a:defRPr sz="2000">
          <a:solidFill>
            <a:schemeClr val="tx1"/>
          </a:solidFill>
          <a:latin typeface="Arial" pitchFamily="34" charset="0"/>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1.png"/><Relationship Id="rId2" Type="http://schemas.openxmlformats.org/officeDocument/2006/relationships/slideLayout" Target="../slideLayouts/slideLayout65.xml"/><Relationship Id="rId1" Type="http://schemas.openxmlformats.org/officeDocument/2006/relationships/themeOverride" Target="../theme/themeOverride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4.xml"/><Relationship Id="rId1" Type="http://schemas.openxmlformats.org/officeDocument/2006/relationships/themeOverride" Target="../theme/themeOverride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1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5.xml"/><Relationship Id="rId1" Type="http://schemas.openxmlformats.org/officeDocument/2006/relationships/themeOverride" Target="../theme/themeOverride1.xml"/><Relationship Id="rId4" Type="http://schemas.openxmlformats.org/officeDocument/2006/relationships/image" Target="../media/image27.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slideLayout" Target="../slideLayouts/slideLayout61.xml"/><Relationship Id="rId1" Type="http://schemas.openxmlformats.org/officeDocument/2006/relationships/themeOverride" Target="../theme/themeOverr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6.xml"/><Relationship Id="rId1" Type="http://schemas.openxmlformats.org/officeDocument/2006/relationships/themeOverride" Target="../theme/themeOverride18.xml"/><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themeOverride" Target="../theme/themeOverride1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2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2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91.xml"/><Relationship Id="rId6" Type="http://schemas.openxmlformats.org/officeDocument/2006/relationships/diagramColors" Target="../diagrams/colors1.xml"/><Relationship Id="rId11" Type="http://schemas.openxmlformats.org/officeDocument/2006/relationships/image" Target="../media/image43.png"/><Relationship Id="rId5" Type="http://schemas.openxmlformats.org/officeDocument/2006/relationships/diagramQuickStyle" Target="../diagrams/quickStyle1.xml"/><Relationship Id="rId15" Type="http://schemas.openxmlformats.org/officeDocument/2006/relationships/image" Target="../media/image47.png"/><Relationship Id="rId10" Type="http://schemas.openxmlformats.org/officeDocument/2006/relationships/image" Target="../media/image42.jpeg"/><Relationship Id="rId4" Type="http://schemas.openxmlformats.org/officeDocument/2006/relationships/diagramLayout" Target="../diagrams/layout1.xml"/><Relationship Id="rId9" Type="http://schemas.openxmlformats.org/officeDocument/2006/relationships/image" Target="../media/image41.png"/><Relationship Id="rId1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themeOverride" Target="../theme/themeOverride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427584" y="4649191"/>
            <a:ext cx="8229600" cy="650597"/>
          </a:xfrm>
        </p:spPr>
        <p:txBody>
          <a:bodyPr/>
          <a:lstStyle/>
          <a:p>
            <a:endParaRPr lang="de-CH" sz="2400" dirty="0" smtClean="0">
              <a:latin typeface="Calibri" panose="020F0502020204030204" pitchFamily="34" charset="0"/>
            </a:endParaRPr>
          </a:p>
          <a:p>
            <a:endParaRPr lang="de-CH" sz="2400" dirty="0">
              <a:latin typeface="Calibri" panose="020F0502020204030204" pitchFamily="34" charset="0"/>
            </a:endParaRPr>
          </a:p>
          <a:p>
            <a:r>
              <a:rPr lang="de-CH" sz="2400" dirty="0" smtClean="0">
                <a:latin typeface="Calibri" panose="020F0502020204030204" pitchFamily="34" charset="0"/>
              </a:rPr>
              <a:t>TCS Proposal for Engineering Environment Support</a:t>
            </a:r>
            <a:endParaRPr lang="en-US" sz="2400" dirty="0">
              <a:latin typeface="Calibri" panose="020F0502020204030204" pitchFamily="34" charset="0"/>
            </a:endParaRPr>
          </a:p>
        </p:txBody>
      </p:sp>
    </p:spTree>
    <p:extLst>
      <p:ext uri="{BB962C8B-B14F-4D97-AF65-F5344CB8AC3E}">
        <p14:creationId xmlns:p14="http://schemas.microsoft.com/office/powerpoint/2010/main" val="21268953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004" y="2661170"/>
            <a:ext cx="10490554" cy="1357037"/>
          </a:xfrm>
        </p:spPr>
        <p:txBody>
          <a:bodyPr/>
          <a:lstStyle/>
          <a:p>
            <a:r>
              <a:rPr lang="en-US" sz="3600" dirty="0" smtClean="0"/>
              <a:t>TCS Experience – in Nokia R&amp;D Environment</a:t>
            </a:r>
            <a:endParaRPr lang="en-US" sz="2800" dirty="0"/>
          </a:p>
        </p:txBody>
      </p:sp>
    </p:spTree>
    <p:extLst>
      <p:ext uri="{BB962C8B-B14F-4D97-AF65-F5344CB8AC3E}">
        <p14:creationId xmlns:p14="http://schemas.microsoft.com/office/powerpoint/2010/main" val="25171105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p:nvPr>
        </p:nvSpPr>
        <p: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vert="horz" wrap="square" lIns="91440" tIns="45720" rIns="91440" bIns="45720" rtlCol="0" anchor="ctr">
            <a:noAutofit/>
          </a:bodyPr>
          <a:lstStyle/>
          <a:p>
            <a:r>
              <a:rPr lang="en-US" dirty="0"/>
              <a:t>TCS Experience in Nokia R&amp;D and Services</a:t>
            </a:r>
          </a:p>
        </p:txBody>
      </p:sp>
      <p:sp>
        <p:nvSpPr>
          <p:cNvPr id="37" name="Rounded Rectangle 36"/>
          <p:cNvSpPr/>
          <p:nvPr/>
        </p:nvSpPr>
        <p:spPr>
          <a:xfrm>
            <a:off x="269312" y="822997"/>
            <a:ext cx="11430000" cy="880143"/>
          </a:xfrm>
          <a:prstGeom prst="roundRect">
            <a:avLst/>
          </a:prstGeom>
          <a:solidFill>
            <a:srgbClr val="70AD47">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endParaRPr>
          </a:p>
        </p:txBody>
      </p:sp>
      <p:sp>
        <p:nvSpPr>
          <p:cNvPr id="41" name="TextBox 40"/>
          <p:cNvSpPr txBox="1"/>
          <p:nvPr/>
        </p:nvSpPr>
        <p:spPr>
          <a:xfrm>
            <a:off x="1509278" y="904656"/>
            <a:ext cx="2286000" cy="749708"/>
          </a:xfrm>
          <a:prstGeom prst="rect">
            <a:avLst/>
          </a:prstGeom>
          <a:solidFill>
            <a:srgbClr val="FDE97F"/>
          </a:solidFill>
        </p:spPr>
        <p:txBody>
          <a:bodyPr wrap="square" anchor="ctr">
            <a:noAutofit/>
          </a:bodyPr>
          <a:lstStyle>
            <a:defPPr>
              <a:defRPr lang="en-US"/>
            </a:defPPr>
            <a:lvl1pPr algn="ctr" defTabSz="914378">
              <a:defRPr sz="1200">
                <a:solidFill>
                  <a:schemeClr val="tx1">
                    <a:lumMod val="75000"/>
                    <a:lumOff val="25000"/>
                  </a:schemeClr>
                </a:solidFill>
                <a:latin typeface="+mj-lt"/>
              </a:defRPr>
            </a:lvl1p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lumMod val="75000"/>
                    <a:lumOff val="25000"/>
                  </a:prstClr>
                </a:solidFill>
                <a:effectLst/>
                <a:uLnTx/>
                <a:uFillTx/>
                <a:latin typeface="+mn-lt"/>
              </a:rPr>
              <a:t>Mobile Networks</a:t>
            </a:r>
            <a:endParaRPr kumimoji="0" lang="en-IN" sz="1400" b="1" i="0" u="none" strike="noStrike" kern="0" cap="none" spc="0" normalizeH="0" baseline="0" noProof="0" dirty="0">
              <a:ln>
                <a:noFill/>
              </a:ln>
              <a:solidFill>
                <a:prstClr val="black">
                  <a:lumMod val="75000"/>
                  <a:lumOff val="25000"/>
                </a:prstClr>
              </a:solidFill>
              <a:effectLst/>
              <a:uLnTx/>
              <a:uFillTx/>
              <a:latin typeface="+mn-lt"/>
            </a:endParaRPr>
          </a:p>
        </p:txBody>
      </p:sp>
      <p:sp>
        <p:nvSpPr>
          <p:cNvPr id="42" name="TextBox 41"/>
          <p:cNvSpPr txBox="1"/>
          <p:nvPr/>
        </p:nvSpPr>
        <p:spPr>
          <a:xfrm>
            <a:off x="4001197" y="914818"/>
            <a:ext cx="2286000" cy="749708"/>
          </a:xfrm>
          <a:prstGeom prst="rect">
            <a:avLst/>
          </a:prstGeom>
          <a:solidFill>
            <a:srgbClr val="5B9BD5">
              <a:lumMod val="60000"/>
              <a:lumOff val="40000"/>
            </a:srgbClr>
          </a:solidFill>
        </p:spPr>
        <p:txBody>
          <a:bodyPr wrap="square" anchor="ctr">
            <a:noAutofit/>
          </a:bodyPr>
          <a:lstStyle>
            <a:defPPr>
              <a:defRPr lang="en-US"/>
            </a:defPPr>
            <a:lvl1pPr algn="ctr" defTabSz="914378">
              <a:defRPr sz="1200">
                <a:solidFill>
                  <a:schemeClr val="tx1">
                    <a:lumMod val="75000"/>
                    <a:lumOff val="25000"/>
                  </a:schemeClr>
                </a:solidFill>
                <a:latin typeface="+mj-lt"/>
              </a:defRPr>
            </a:lvl1p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lumMod val="75000"/>
                    <a:lumOff val="25000"/>
                  </a:prstClr>
                </a:solidFill>
                <a:effectLst/>
                <a:uLnTx/>
                <a:uFillTx/>
                <a:latin typeface="+mn-lt"/>
              </a:rPr>
              <a:t>IP &amp; Optical Networks</a:t>
            </a:r>
            <a:endParaRPr kumimoji="0" lang="en-IN" sz="1400" b="1" i="0" u="none" strike="noStrike" kern="0" cap="none" spc="0" normalizeH="0" baseline="0" noProof="0" dirty="0">
              <a:ln>
                <a:noFill/>
              </a:ln>
              <a:solidFill>
                <a:prstClr val="black">
                  <a:lumMod val="75000"/>
                  <a:lumOff val="25000"/>
                </a:prstClr>
              </a:solidFill>
              <a:effectLst/>
              <a:uLnTx/>
              <a:uFillTx/>
              <a:latin typeface="+mn-lt"/>
            </a:endParaRPr>
          </a:p>
        </p:txBody>
      </p:sp>
      <p:sp>
        <p:nvSpPr>
          <p:cNvPr id="43" name="TextBox 42"/>
          <p:cNvSpPr txBox="1"/>
          <p:nvPr/>
        </p:nvSpPr>
        <p:spPr>
          <a:xfrm>
            <a:off x="6482523" y="897390"/>
            <a:ext cx="2286000" cy="749708"/>
          </a:xfrm>
          <a:prstGeom prst="rect">
            <a:avLst/>
          </a:prstGeom>
          <a:solidFill>
            <a:srgbClr val="FDE97F"/>
          </a:solidFill>
        </p:spPr>
        <p:txBody>
          <a:bodyPr wrap="square" anchor="ctr">
            <a:noAutofit/>
          </a:bodyPr>
          <a:lstStyle>
            <a:defPPr>
              <a:defRPr lang="en-US"/>
            </a:defPPr>
            <a:lvl1pPr algn="ctr" defTabSz="914378">
              <a:defRPr sz="1200">
                <a:solidFill>
                  <a:schemeClr val="tx1">
                    <a:lumMod val="75000"/>
                    <a:lumOff val="25000"/>
                  </a:schemeClr>
                </a:solidFill>
                <a:latin typeface="+mj-lt"/>
              </a:defRPr>
            </a:lvl1p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lumMod val="75000"/>
                    <a:lumOff val="25000"/>
                  </a:prstClr>
                </a:solidFill>
                <a:effectLst/>
                <a:uLnTx/>
                <a:uFillTx/>
                <a:latin typeface="+mn-lt"/>
              </a:rPr>
              <a:t>CTO &amp; Bell Labs</a:t>
            </a:r>
            <a:endParaRPr kumimoji="0" lang="en-IN" sz="1400" b="1" i="0" u="none" strike="noStrike" kern="0" cap="none" spc="0" normalizeH="0" baseline="0" noProof="0" dirty="0">
              <a:ln>
                <a:noFill/>
              </a:ln>
              <a:solidFill>
                <a:prstClr val="black">
                  <a:lumMod val="75000"/>
                  <a:lumOff val="25000"/>
                </a:prstClr>
              </a:solidFill>
              <a:effectLst/>
              <a:uLnTx/>
              <a:uFillTx/>
              <a:latin typeface="+mn-lt"/>
            </a:endParaRPr>
          </a:p>
        </p:txBody>
      </p:sp>
      <p:sp>
        <p:nvSpPr>
          <p:cNvPr id="44" name="TextBox 43"/>
          <p:cNvSpPr txBox="1"/>
          <p:nvPr/>
        </p:nvSpPr>
        <p:spPr>
          <a:xfrm>
            <a:off x="9013198" y="909111"/>
            <a:ext cx="2286000" cy="749708"/>
          </a:xfrm>
          <a:prstGeom prst="rect">
            <a:avLst/>
          </a:prstGeom>
          <a:solidFill>
            <a:srgbClr val="5B9BD5">
              <a:lumMod val="60000"/>
              <a:lumOff val="40000"/>
            </a:srgbClr>
          </a:solidFill>
        </p:spPr>
        <p:txBody>
          <a:bodyPr wrap="square" anchor="ctr">
            <a:noAutofit/>
          </a:bodyPr>
          <a:lstStyle>
            <a:defPPr>
              <a:defRPr lang="en-US"/>
            </a:defPPr>
            <a:lvl1pPr algn="ctr" defTabSz="914378">
              <a:defRPr sz="1200">
                <a:solidFill>
                  <a:schemeClr val="tx1">
                    <a:lumMod val="75000"/>
                    <a:lumOff val="25000"/>
                  </a:schemeClr>
                </a:solidFill>
                <a:latin typeface="+mj-lt"/>
              </a:defRPr>
            </a:lvl1p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lumMod val="75000"/>
                    <a:lumOff val="25000"/>
                  </a:prstClr>
                </a:solidFill>
                <a:effectLst/>
                <a:uLnTx/>
                <a:uFillTx/>
                <a:latin typeface="+mn-lt"/>
              </a:rPr>
              <a:t>Global </a:t>
            </a:r>
            <a:r>
              <a:rPr kumimoji="0" lang="en-US" sz="1400" b="1" i="0" u="none" strike="noStrike" kern="0" cap="none" spc="0" normalizeH="0" baseline="0" noProof="0" dirty="0" smtClean="0">
                <a:ln>
                  <a:noFill/>
                </a:ln>
                <a:solidFill>
                  <a:prstClr val="black">
                    <a:lumMod val="75000"/>
                    <a:lumOff val="25000"/>
                  </a:prstClr>
                </a:solidFill>
                <a:effectLst/>
                <a:uLnTx/>
                <a:uFillTx/>
                <a:latin typeface="+mn-lt"/>
              </a:rPr>
              <a:t>Services</a:t>
            </a:r>
            <a:endParaRPr kumimoji="0" lang="en-IN" sz="1400" b="1" i="0" u="none" strike="noStrike" kern="0" cap="none" spc="0" normalizeH="0" baseline="0" noProof="0" dirty="0">
              <a:ln>
                <a:noFill/>
              </a:ln>
              <a:solidFill>
                <a:prstClr val="black">
                  <a:lumMod val="75000"/>
                  <a:lumOff val="25000"/>
                </a:prstClr>
              </a:solidFill>
              <a:effectLst/>
              <a:uLnTx/>
              <a:uFillTx/>
              <a:latin typeface="+mn-lt"/>
            </a:endParaRPr>
          </a:p>
        </p:txBody>
      </p:sp>
      <p:sp>
        <p:nvSpPr>
          <p:cNvPr id="48" name="TextBox 47"/>
          <p:cNvSpPr txBox="1"/>
          <p:nvPr/>
        </p:nvSpPr>
        <p:spPr>
          <a:xfrm>
            <a:off x="228220" y="890673"/>
            <a:ext cx="1007007" cy="66756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rPr>
              <a:t>Business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rPr>
              <a:t>Lines</a:t>
            </a:r>
          </a:p>
        </p:txBody>
      </p:sp>
      <p:sp>
        <p:nvSpPr>
          <p:cNvPr id="35" name="Rounded Rectangle 34"/>
          <p:cNvSpPr/>
          <p:nvPr/>
        </p:nvSpPr>
        <p:spPr>
          <a:xfrm>
            <a:off x="740228" y="4021963"/>
            <a:ext cx="10918152" cy="2458092"/>
          </a:xfrm>
          <a:prstGeom prst="roundRect">
            <a:avLst/>
          </a:prstGeom>
          <a:solidFill>
            <a:srgbClr val="70AD47">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smtClean="0">
              <a:ln>
                <a:noFill/>
              </a:ln>
              <a:solidFill>
                <a:prstClr val="white"/>
              </a:solidFill>
              <a:effectLst/>
              <a:uLnTx/>
              <a:uFillTx/>
            </a:endParaRPr>
          </a:p>
        </p:txBody>
      </p:sp>
      <p:sp>
        <p:nvSpPr>
          <p:cNvPr id="36" name="Rounded Rectangle 35"/>
          <p:cNvSpPr/>
          <p:nvPr/>
        </p:nvSpPr>
        <p:spPr>
          <a:xfrm>
            <a:off x="743667" y="1755055"/>
            <a:ext cx="10918152" cy="2209838"/>
          </a:xfrm>
          <a:prstGeom prst="roundRect">
            <a:avLst/>
          </a:prstGeom>
          <a:solidFill>
            <a:srgbClr val="70AD47">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smtClean="0">
              <a:ln>
                <a:noFill/>
              </a:ln>
              <a:solidFill>
                <a:prstClr val="white"/>
              </a:solidFill>
              <a:effectLst/>
              <a:uLnTx/>
              <a:uFillTx/>
            </a:endParaRPr>
          </a:p>
        </p:txBody>
      </p:sp>
      <p:sp>
        <p:nvSpPr>
          <p:cNvPr id="38" name="Rectangle 37"/>
          <p:cNvSpPr/>
          <p:nvPr/>
        </p:nvSpPr>
        <p:spPr>
          <a:xfrm>
            <a:off x="6748587" y="1809785"/>
            <a:ext cx="2183630" cy="4599063"/>
          </a:xfrm>
          <a:prstGeom prst="rect">
            <a:avLst/>
          </a:prstGeom>
          <a:noFill/>
          <a:ln w="952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smtClean="0">
              <a:ln>
                <a:noFill/>
              </a:ln>
              <a:solidFill>
                <a:prstClr val="white"/>
              </a:solidFill>
              <a:effectLst/>
              <a:uLnTx/>
              <a:uFillTx/>
            </a:endParaRPr>
          </a:p>
        </p:txBody>
      </p:sp>
      <p:sp>
        <p:nvSpPr>
          <p:cNvPr id="39" name="Rectangle 38"/>
          <p:cNvSpPr/>
          <p:nvPr/>
        </p:nvSpPr>
        <p:spPr>
          <a:xfrm>
            <a:off x="9170330" y="1809784"/>
            <a:ext cx="2183630" cy="4323997"/>
          </a:xfrm>
          <a:prstGeom prst="rect">
            <a:avLst/>
          </a:prstGeom>
          <a:noFill/>
          <a:ln w="9525" cap="flat" cmpd="sng" algn="ctr">
            <a:solidFill>
              <a:srgbClr val="5B9BD5">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smtClean="0">
              <a:ln>
                <a:noFill/>
              </a:ln>
              <a:solidFill>
                <a:prstClr val="white"/>
              </a:solidFill>
              <a:effectLst/>
              <a:uLnTx/>
              <a:uFillTx/>
            </a:endParaRPr>
          </a:p>
        </p:txBody>
      </p:sp>
      <p:sp>
        <p:nvSpPr>
          <p:cNvPr id="40" name="Rectangle 39"/>
          <p:cNvSpPr/>
          <p:nvPr/>
        </p:nvSpPr>
        <p:spPr>
          <a:xfrm>
            <a:off x="1963919" y="1809789"/>
            <a:ext cx="2183630" cy="4599059"/>
          </a:xfrm>
          <a:prstGeom prst="rect">
            <a:avLst/>
          </a:prstGeom>
          <a:noFill/>
          <a:ln w="952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smtClean="0">
              <a:ln>
                <a:noFill/>
              </a:ln>
              <a:solidFill>
                <a:prstClr val="white"/>
              </a:solidFill>
              <a:effectLst/>
              <a:uLnTx/>
              <a:uFillTx/>
            </a:endParaRPr>
          </a:p>
        </p:txBody>
      </p:sp>
      <p:sp>
        <p:nvSpPr>
          <p:cNvPr id="45" name="TextBox 44"/>
          <p:cNvSpPr txBox="1"/>
          <p:nvPr/>
        </p:nvSpPr>
        <p:spPr>
          <a:xfrm>
            <a:off x="1995209" y="1826262"/>
            <a:ext cx="2183630" cy="2893100"/>
          </a:xfrm>
          <a:prstGeom prst="rect">
            <a:avLst/>
          </a:prstGeom>
          <a:noFill/>
          <a:ln>
            <a:noFill/>
          </a:ln>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Ongoing</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LTE O&amp;M</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CSL</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fi-FI" sz="1300" b="1" i="0" u="none" strike="noStrike" kern="0" cap="none" spc="0" normalizeH="0" baseline="0" noProof="0" dirty="0" smtClean="0">
              <a:ln>
                <a:noFill/>
              </a:ln>
              <a:solidFill>
                <a:srgbClr val="FF0000"/>
              </a:solidFill>
              <a:effectLst/>
              <a:uLnTx/>
              <a:uFillTx/>
              <a:ea typeface="Tahoma" panose="020B0604030504040204" pitchFamily="34" charset="0"/>
              <a:cs typeface="Tahoma" panose="020B0604030504040204"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lang="fi-FI" sz="1300" b="1" kern="0" dirty="0">
              <a:solidFill>
                <a:srgbClr val="FF0000"/>
              </a:solidFill>
              <a:ea typeface="Tahoma" panose="020B0604030504040204" pitchFamily="34" charset="0"/>
              <a:cs typeface="Tahoma" panose="020B0604030504040204"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fi-FI" sz="1300" b="1" i="0" u="none" strike="noStrike" kern="0" cap="none" spc="0" normalizeH="0" baseline="0" noProof="0" dirty="0" smtClean="0">
                <a:ln>
                  <a:noFill/>
                </a:ln>
                <a:solidFill>
                  <a:srgbClr val="FF0000"/>
                </a:solidFill>
                <a:effectLst/>
                <a:uLnTx/>
                <a:uFillTx/>
                <a:ea typeface="Tahoma" panose="020B0604030504040204" pitchFamily="34" charset="0"/>
                <a:cs typeface="Tahoma" panose="020B0604030504040204" pitchFamily="34" charset="0"/>
              </a:rPr>
              <a:t>Closed</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srgbClr val="FF0000"/>
                </a:solidFill>
                <a:effectLst/>
                <a:uLnTx/>
                <a:uFillTx/>
                <a:ea typeface="Tahoma" panose="020B0604030504040204" pitchFamily="34" charset="0"/>
                <a:cs typeface="Tahoma" panose="020B0604030504040204" pitchFamily="34" charset="0"/>
              </a:rPr>
              <a:t>Flexi Platform Development, Maintenance &amp; Testing</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i-FI" sz="1300" b="0" i="0" u="none" strike="noStrike" kern="0" cap="none" spc="0" normalizeH="0" baseline="0" noProof="0" dirty="0" smtClean="0">
              <a:ln>
                <a:noFill/>
              </a:ln>
              <a:solidFill>
                <a:srgbClr val="FF0000"/>
              </a:solidFill>
              <a:effectLst/>
              <a:uLnTx/>
              <a:uFillTx/>
              <a:ea typeface="Tahoma" panose="020B0604030504040204" pitchFamily="34" charset="0"/>
              <a:cs typeface="Tahoma" panose="020B0604030504040204" pitchFamily="34" charset="0"/>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p:txBody>
      </p:sp>
      <p:sp>
        <p:nvSpPr>
          <p:cNvPr id="46" name="TextBox 45"/>
          <p:cNvSpPr txBox="1"/>
          <p:nvPr/>
        </p:nvSpPr>
        <p:spPr>
          <a:xfrm>
            <a:off x="4363092" y="1826262"/>
            <a:ext cx="2183630" cy="1692771"/>
          </a:xfrm>
          <a:prstGeom prst="rect">
            <a:avLst/>
          </a:prstGeom>
          <a:noFill/>
          <a:ln>
            <a:solidFill>
              <a:srgbClr val="5B9BD5">
                <a:lumMod val="60000"/>
                <a:lumOff val="40000"/>
              </a:srgbClr>
            </a:solidFill>
          </a:ln>
        </p:spPr>
        <p:txBody>
          <a:bodyPr wrap="square" rtlCol="0">
            <a:spAutoFit/>
          </a:bodyPr>
          <a:lstStyle/>
          <a:p>
            <a:pPr marR="0" lvl="0" algn="just" defTabSz="914400" eaLnBrk="1" fontAlgn="auto" latinLnBrk="0" hangingPunct="1">
              <a:lnSpc>
                <a:spcPct val="100000"/>
              </a:lnSpc>
              <a:spcBef>
                <a:spcPts val="0"/>
              </a:spcBef>
              <a:spcAft>
                <a:spcPts val="0"/>
              </a:spcAft>
              <a:buClrTx/>
              <a:buSzTx/>
              <a:tabLst/>
              <a:defRPr/>
            </a:pPr>
            <a:r>
              <a:rPr kumimoji="0" lang="en-US" sz="1300" b="1"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Ongoing</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Maintenance &amp; Support for Legacy ONMS OSS Product</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Development, Testing and Test Automation for 1350 ONMS Product</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PTP </a:t>
            </a:r>
            <a:r>
              <a:rPr kumimoji="0" lang="en-US" sz="1300" b="0" i="0" u="none" strike="noStrike" kern="0" cap="none" spc="0" normalizeH="0" baseline="0" noProof="0" dirty="0" err="1" smtClean="0">
                <a:ln>
                  <a:noFill/>
                </a:ln>
                <a:solidFill>
                  <a:prstClr val="black"/>
                </a:solidFill>
                <a:effectLst/>
                <a:uLnTx/>
                <a:uFillTx/>
                <a:ea typeface="Tahoma" panose="020B0604030504040204" pitchFamily="34" charset="0"/>
                <a:cs typeface="Tahoma" panose="020B0604030504040204" pitchFamily="34" charset="0"/>
              </a:rPr>
              <a:t>Sysc</a:t>
            </a:r>
            <a:r>
              <a:rPr kumimoji="0" lang="en-US"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 Project </a:t>
            </a:r>
          </a:p>
        </p:txBody>
      </p:sp>
      <p:sp>
        <p:nvSpPr>
          <p:cNvPr id="47" name="TextBox 46"/>
          <p:cNvSpPr txBox="1"/>
          <p:nvPr/>
        </p:nvSpPr>
        <p:spPr>
          <a:xfrm>
            <a:off x="6673436" y="1809789"/>
            <a:ext cx="1462613" cy="311318"/>
          </a:xfrm>
          <a:prstGeom prst="rect">
            <a:avLst/>
          </a:prstGeom>
          <a:noFill/>
          <a:ln>
            <a:noFill/>
          </a:ln>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 </a:t>
            </a:r>
          </a:p>
        </p:txBody>
      </p:sp>
      <p:sp>
        <p:nvSpPr>
          <p:cNvPr id="49" name="TextBox 48"/>
          <p:cNvSpPr txBox="1"/>
          <p:nvPr/>
        </p:nvSpPr>
        <p:spPr>
          <a:xfrm>
            <a:off x="775083" y="2673558"/>
            <a:ext cx="902194" cy="52432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rPr>
              <a:t>TCS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rPr>
              <a:t>Experience</a:t>
            </a:r>
          </a:p>
        </p:txBody>
      </p:sp>
      <p:sp>
        <p:nvSpPr>
          <p:cNvPr id="50" name="TextBox 49"/>
          <p:cNvSpPr txBox="1"/>
          <p:nvPr/>
        </p:nvSpPr>
        <p:spPr>
          <a:xfrm>
            <a:off x="785333" y="4583217"/>
            <a:ext cx="902194" cy="95033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rPr>
              <a:t>TCS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rPr>
              <a:t>Experience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rPr>
              <a:t>In Nokia</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rPr>
              <a:t>Tools</a:t>
            </a:r>
          </a:p>
        </p:txBody>
      </p:sp>
      <p:sp>
        <p:nvSpPr>
          <p:cNvPr id="51" name="TextBox 50"/>
          <p:cNvSpPr txBox="1"/>
          <p:nvPr/>
        </p:nvSpPr>
        <p:spPr>
          <a:xfrm>
            <a:off x="9189925" y="1795574"/>
            <a:ext cx="2183630" cy="3080405"/>
          </a:xfrm>
          <a:prstGeom prst="rect">
            <a:avLst/>
          </a:prstGeom>
          <a:noFill/>
          <a:ln>
            <a:noFill/>
          </a:ln>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Ongoing</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Matrix platform – Development &amp; Support</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Multi vendor integration</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NetAct &amp; NEs deployment</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fi-FI" sz="1300" b="1" i="0" u="none" strike="noStrike" kern="0" cap="none" spc="0" normalizeH="0" baseline="0" noProof="0" dirty="0" smtClean="0">
              <a:ln>
                <a:noFill/>
              </a:ln>
              <a:solidFill>
                <a:srgbClr val="FF0000"/>
              </a:solidFill>
              <a:effectLst/>
              <a:uLnTx/>
              <a:uFillTx/>
              <a:ea typeface="Tahoma" panose="020B0604030504040204" pitchFamily="34" charset="0"/>
              <a:cs typeface="Tahoma" panose="020B0604030504040204"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fi-FI" sz="1300" b="1" i="0" u="none" strike="noStrike" kern="0" cap="none" spc="0" normalizeH="0" baseline="0" noProof="0" dirty="0" smtClean="0">
                <a:ln>
                  <a:noFill/>
                </a:ln>
                <a:solidFill>
                  <a:srgbClr val="FF0000"/>
                </a:solidFill>
                <a:effectLst/>
                <a:uLnTx/>
                <a:uFillTx/>
                <a:ea typeface="Tahoma" panose="020B0604030504040204" pitchFamily="34" charset="0"/>
                <a:cs typeface="Tahoma" panose="020B0604030504040204" pitchFamily="34" charset="0"/>
              </a:rPr>
              <a:t>Closed</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srgbClr val="FF0000"/>
                </a:solidFill>
                <a:effectLst/>
                <a:uLnTx/>
                <a:uFillTx/>
                <a:ea typeface="Tahoma" panose="020B0604030504040204" pitchFamily="34" charset="0"/>
                <a:cs typeface="Tahoma" panose="020B0604030504040204" pitchFamily="34" charset="0"/>
              </a:rPr>
              <a:t>SI Studio – Development &amp; Support</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p:txBody>
      </p:sp>
      <p:sp>
        <p:nvSpPr>
          <p:cNvPr id="52" name="TextBox 51"/>
          <p:cNvSpPr txBox="1"/>
          <p:nvPr/>
        </p:nvSpPr>
        <p:spPr>
          <a:xfrm>
            <a:off x="6756952" y="1807374"/>
            <a:ext cx="2183630" cy="1938992"/>
          </a:xfrm>
          <a:prstGeom prst="rect">
            <a:avLst/>
          </a:prstGeom>
          <a:noFill/>
          <a:ln>
            <a:noFill/>
          </a:ln>
        </p:spPr>
        <p:txBody>
          <a:bodyPr wrap="square" rtlCol="0">
            <a:spAutoFit/>
          </a:bodyPr>
          <a:lstStyle/>
          <a:p>
            <a:pPr algn="just" defTabSz="914103">
              <a:defRPr/>
            </a:pPr>
            <a:r>
              <a:rPr lang="en-US" sz="1200" b="1" kern="0" dirty="0">
                <a:solidFill>
                  <a:prstClr val="black"/>
                </a:solidFill>
                <a:ea typeface="Tahoma" panose="020B0604030504040204" pitchFamily="34" charset="0"/>
                <a:cs typeface="Tahoma" panose="020B0604030504040204" pitchFamily="34" charset="0"/>
              </a:rPr>
              <a:t>Ongoing</a:t>
            </a:r>
          </a:p>
          <a:p>
            <a:pPr marL="171450" marR="0" lvl="0" indent="-171450" algn="just" defTabSz="914103"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err="1" smtClean="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PoCs</a:t>
            </a: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 Development related to Radio </a:t>
            </a:r>
            <a:r>
              <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Access </a:t>
            </a: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Technologies, Layer2 </a:t>
            </a:r>
            <a:r>
              <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Radio access </a:t>
            </a: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algorithms in LTE/ LTE-Advanced &amp; </a:t>
            </a:r>
            <a:r>
              <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5G </a:t>
            </a: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areas, Radio </a:t>
            </a:r>
            <a:r>
              <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Resource </a:t>
            </a:r>
            <a:r>
              <a:rPr kumimoji="0" lang="en-US" sz="1200" b="0" i="0" u="none" strike="noStrike" kern="0" cap="none" spc="0" normalizeH="0" baseline="0" noProof="0" dirty="0" err="1" smtClean="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Mgmt</a:t>
            </a: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 </a:t>
            </a:r>
            <a:r>
              <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and Telco Cloud </a:t>
            </a: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areas, Robotics </a:t>
            </a:r>
            <a:r>
              <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 ROS </a:t>
            </a:r>
            <a:r>
              <a:rPr kumimoji="0" lang="en-US" sz="1200" b="0" i="0" u="none" strike="noStrike" kern="0" cap="none" spc="0" normalizeH="0" baseline="0" noProof="0" dirty="0" smtClean="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rPr>
              <a:t>Drivers &amp; Drone control system for precision landing</a:t>
            </a:r>
            <a:endParaRPr kumimoji="0" lang="pt-BR" sz="1200" b="0" i="0" u="none" strike="noStrike" kern="0" cap="none" spc="0" normalizeH="0" baseline="0" noProof="0" dirty="0">
              <a:ln>
                <a:noFill/>
              </a:ln>
              <a:solidFill>
                <a:prstClr val="black"/>
              </a:solidFill>
              <a:effectLst/>
              <a:uLnTx/>
              <a:uFillTx/>
              <a:latin typeface="Calibri" panose="020F0502020204030204" pitchFamily="34" charset="0"/>
              <a:ea typeface="Tahoma" panose="020B0604030504040204" pitchFamily="34" charset="0"/>
              <a:cs typeface="Calibri" panose="020F0502020204030204" pitchFamily="34" charset="0"/>
            </a:endParaRPr>
          </a:p>
        </p:txBody>
      </p:sp>
      <p:sp>
        <p:nvSpPr>
          <p:cNvPr id="53" name="TextBox 52"/>
          <p:cNvSpPr txBox="1"/>
          <p:nvPr/>
        </p:nvSpPr>
        <p:spPr>
          <a:xfrm>
            <a:off x="2027276" y="3968125"/>
            <a:ext cx="2183630" cy="2441384"/>
          </a:xfrm>
          <a:prstGeom prst="rect">
            <a:avLst/>
          </a:prstGeom>
          <a:noFill/>
          <a:ln>
            <a:noFill/>
          </a:ln>
        </p:spPr>
        <p:txBody>
          <a:bodyPr wrap="square" rtlCol="0">
            <a:spAutoFit/>
          </a:bodyPr>
          <a:lstStyle/>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JIRA, Jenkins</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Quality Center</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Test Studio </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DOORS, LIDD</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Rational Software Modeller (RSM)</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Rational Tau </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lsnap</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QXDM, Q-MICM,</a:t>
            </a:r>
            <a:r>
              <a:rPr kumimoji="0" lang="fi-FI" sz="1300" b="0" i="0" u="none" strike="noStrike" kern="0" cap="none" spc="0" normalizeH="0" noProof="0" dirty="0" smtClean="0">
                <a:ln>
                  <a:noFill/>
                </a:ln>
                <a:solidFill>
                  <a:prstClr val="black"/>
                </a:solidFill>
                <a:effectLst/>
                <a:uLnTx/>
                <a:uFillTx/>
                <a:ea typeface="Tahoma" panose="020B0604030504040204" pitchFamily="34" charset="0"/>
                <a:cs typeface="Tahoma" panose="020B0604030504040204" pitchFamily="34" charset="0"/>
              </a:rPr>
              <a:t> </a:t>
            </a: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QCAT, QPST , JFW, </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Hudson,</a:t>
            </a:r>
            <a:r>
              <a:rPr kumimoji="0" lang="fi-FI" sz="1300" b="0" i="0" u="none" strike="noStrike" kern="0" cap="none" spc="0" normalizeH="0" noProof="0" dirty="0" smtClean="0">
                <a:ln>
                  <a:noFill/>
                </a:ln>
                <a:solidFill>
                  <a:prstClr val="black"/>
                </a:solidFill>
                <a:effectLst/>
                <a:uLnTx/>
                <a:uFillTx/>
                <a:ea typeface="Tahoma" panose="020B0604030504040204" pitchFamily="34" charset="0"/>
                <a:cs typeface="Tahoma" panose="020B0604030504040204" pitchFamily="34" charset="0"/>
              </a:rPr>
              <a:t> TAF, Review Board</a:t>
            </a:r>
            <a:endParaRPr kumimoji="0" lang="en-US"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p:txBody>
      </p:sp>
      <p:sp>
        <p:nvSpPr>
          <p:cNvPr id="54" name="TextBox 53"/>
          <p:cNvSpPr txBox="1"/>
          <p:nvPr/>
        </p:nvSpPr>
        <p:spPr>
          <a:xfrm>
            <a:off x="9187872" y="3967464"/>
            <a:ext cx="2183630" cy="2292935"/>
          </a:xfrm>
          <a:prstGeom prst="rect">
            <a:avLst/>
          </a:prstGeom>
          <a:noFill/>
          <a:ln>
            <a:noFill/>
          </a:ln>
        </p:spPr>
        <p:txBody>
          <a:bodyPr wrap="square" rtlCol="0">
            <a:spAutoFit/>
          </a:bodyPr>
          <a:lstStyle/>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JIRA, Jenkins</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Conflunence</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GITLab, Gerrit,SVN</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Sonarcube</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MINIO</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Nexus</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Maven</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Robot Framework</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rPr>
              <a:t>Monitoring - Prometheus, Grafana, KeyClock</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sz="1300" kern="0" dirty="0" smtClean="0">
                <a:solidFill>
                  <a:prstClr val="black"/>
                </a:solidFill>
                <a:ea typeface="Tahoma" panose="020B0604030504040204" pitchFamily="34" charset="0"/>
                <a:cs typeface="Tahoma" panose="020B0604030504040204" pitchFamily="34" charset="0"/>
              </a:rPr>
              <a:t>ODL</a:t>
            </a:r>
            <a:endParaRPr kumimoji="0" lang="fi-FI"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p:txBody>
      </p:sp>
      <p:sp>
        <p:nvSpPr>
          <p:cNvPr id="56" name="TextBox 55"/>
          <p:cNvSpPr txBox="1"/>
          <p:nvPr/>
        </p:nvSpPr>
        <p:spPr>
          <a:xfrm>
            <a:off x="4403209" y="4077642"/>
            <a:ext cx="2183630" cy="2015371"/>
          </a:xfrm>
          <a:prstGeom prst="rect">
            <a:avLst/>
          </a:prstGeom>
          <a:noFill/>
          <a:ln>
            <a:noFill/>
          </a:ln>
        </p:spPr>
        <p:txBody>
          <a:bodyPr wrap="square" rtlCol="0">
            <a:spAutoFit/>
          </a:bodyPr>
          <a:lstStyle/>
          <a:p>
            <a:pPr marL="171450" lvl="0" indent="-171450" algn="just">
              <a:buFont typeface="Arial" panose="020B0604020202020204" pitchFamily="34" charset="0"/>
              <a:buChar char="•"/>
            </a:pPr>
            <a:r>
              <a:rPr lang="en-US" sz="1300" kern="0" dirty="0">
                <a:solidFill>
                  <a:prstClr val="black"/>
                </a:solidFill>
                <a:ea typeface="Tahoma" panose="020B0604030504040204" pitchFamily="34" charset="0"/>
                <a:cs typeface="Tahoma" panose="020B0604030504040204" pitchFamily="34" charset="0"/>
              </a:rPr>
              <a:t>Jenkins</a:t>
            </a:r>
          </a:p>
          <a:p>
            <a:pPr marL="171450" lvl="0" indent="-171450" algn="just">
              <a:buFont typeface="Arial" panose="020B0604020202020204" pitchFamily="34" charset="0"/>
              <a:buChar char="•"/>
            </a:pPr>
            <a:r>
              <a:rPr lang="en-US" sz="1300" kern="0" dirty="0" err="1">
                <a:solidFill>
                  <a:prstClr val="black"/>
                </a:solidFill>
                <a:ea typeface="Tahoma" panose="020B0604030504040204" pitchFamily="34" charset="0"/>
                <a:cs typeface="Tahoma" panose="020B0604030504040204" pitchFamily="34" charset="0"/>
              </a:rPr>
              <a:t>Codenomicon</a:t>
            </a:r>
            <a:endParaRPr lang="en-US" sz="1300" kern="0" dirty="0">
              <a:solidFill>
                <a:prstClr val="black"/>
              </a:solidFill>
              <a:ea typeface="Tahoma" panose="020B0604030504040204" pitchFamily="34" charset="0"/>
              <a:cs typeface="Tahoma" panose="020B0604030504040204" pitchFamily="34" charset="0"/>
            </a:endParaRPr>
          </a:p>
          <a:p>
            <a:pPr marL="171450" lvl="0" indent="-171450" algn="just">
              <a:buFont typeface="Arial" panose="020B0604020202020204" pitchFamily="34" charset="0"/>
              <a:buChar char="•"/>
            </a:pPr>
            <a:r>
              <a:rPr lang="en-US" sz="1300" kern="0" dirty="0" err="1">
                <a:solidFill>
                  <a:prstClr val="black"/>
                </a:solidFill>
                <a:ea typeface="Tahoma" panose="020B0604030504040204" pitchFamily="34" charset="0"/>
                <a:cs typeface="Tahoma" panose="020B0604030504040204" pitchFamily="34" charset="0"/>
              </a:rPr>
              <a:t>JFrog</a:t>
            </a:r>
            <a:r>
              <a:rPr lang="en-US" sz="1300" kern="0" dirty="0">
                <a:solidFill>
                  <a:prstClr val="black"/>
                </a:solidFill>
                <a:ea typeface="Tahoma" panose="020B0604030504040204" pitchFamily="34" charset="0"/>
                <a:cs typeface="Tahoma" panose="020B0604030504040204" pitchFamily="34" charset="0"/>
              </a:rPr>
              <a:t> </a:t>
            </a:r>
            <a:r>
              <a:rPr lang="en-US" sz="1300" kern="0" dirty="0" err="1">
                <a:solidFill>
                  <a:prstClr val="black"/>
                </a:solidFill>
                <a:ea typeface="Tahoma" panose="020B0604030504040204" pitchFamily="34" charset="0"/>
                <a:cs typeface="Tahoma" panose="020B0604030504040204" pitchFamily="34" charset="0"/>
              </a:rPr>
              <a:t>Artifactory</a:t>
            </a:r>
            <a:endParaRPr lang="en-US" sz="1300" kern="0" dirty="0">
              <a:solidFill>
                <a:prstClr val="black"/>
              </a:solidFill>
              <a:ea typeface="Tahoma" panose="020B0604030504040204" pitchFamily="34" charset="0"/>
              <a:cs typeface="Tahoma" panose="020B0604030504040204" pitchFamily="34" charset="0"/>
            </a:endParaRPr>
          </a:p>
          <a:p>
            <a:pPr marL="171450" lvl="0" indent="-171450" algn="just">
              <a:buFont typeface="Arial" panose="020B0604020202020204" pitchFamily="34" charset="0"/>
              <a:buChar char="•"/>
            </a:pPr>
            <a:r>
              <a:rPr lang="en-US" sz="1300" kern="0" dirty="0" err="1">
                <a:solidFill>
                  <a:prstClr val="black"/>
                </a:solidFill>
                <a:ea typeface="Tahoma" panose="020B0604030504040204" pitchFamily="34" charset="0"/>
                <a:cs typeface="Tahoma" panose="020B0604030504040204" pitchFamily="34" charset="0"/>
              </a:rPr>
              <a:t>SonarQube</a:t>
            </a:r>
            <a:endParaRPr lang="en-US" sz="1300" kern="0" dirty="0">
              <a:solidFill>
                <a:prstClr val="black"/>
              </a:solidFill>
              <a:ea typeface="Tahoma" panose="020B0604030504040204" pitchFamily="34" charset="0"/>
              <a:cs typeface="Tahoma" panose="020B0604030504040204" pitchFamily="34" charset="0"/>
            </a:endParaRPr>
          </a:p>
          <a:p>
            <a:pPr marL="171450" lvl="0" indent="-171450" algn="just">
              <a:buFont typeface="Arial" panose="020B0604020202020204" pitchFamily="34" charset="0"/>
              <a:buChar char="•"/>
            </a:pPr>
            <a:r>
              <a:rPr lang="en-US" sz="1300" kern="0" dirty="0">
                <a:solidFill>
                  <a:prstClr val="black"/>
                </a:solidFill>
                <a:ea typeface="Tahoma" panose="020B0604030504040204" pitchFamily="34" charset="0"/>
                <a:cs typeface="Tahoma" panose="020B0604030504040204" pitchFamily="34" charset="0"/>
              </a:rPr>
              <a:t>Maven</a:t>
            </a:r>
          </a:p>
          <a:p>
            <a:pPr marL="171450" lvl="0" indent="-171450" algn="just">
              <a:buFont typeface="Arial" panose="020B0604020202020204" pitchFamily="34" charset="0"/>
              <a:buChar char="•"/>
            </a:pPr>
            <a:r>
              <a:rPr lang="en-US" sz="1300" kern="0" dirty="0">
                <a:solidFill>
                  <a:prstClr val="black"/>
                </a:solidFill>
                <a:ea typeface="Tahoma" panose="020B0604030504040204" pitchFamily="34" charset="0"/>
                <a:cs typeface="Tahoma" panose="020B0604030504040204" pitchFamily="34" charset="0"/>
              </a:rPr>
              <a:t>GIT</a:t>
            </a:r>
          </a:p>
          <a:p>
            <a:pPr marL="171450" lvl="0" indent="-171450" algn="just">
              <a:buFont typeface="Arial" panose="020B0604020202020204" pitchFamily="34" charset="0"/>
              <a:buChar char="•"/>
            </a:pPr>
            <a:r>
              <a:rPr lang="en-US" sz="1300" kern="0" dirty="0">
                <a:solidFill>
                  <a:prstClr val="black"/>
                </a:solidFill>
                <a:ea typeface="Tahoma" panose="020B0604030504040204" pitchFamily="34" charset="0"/>
                <a:cs typeface="Tahoma" panose="020B0604030504040204" pitchFamily="34" charset="0"/>
              </a:rPr>
              <a:t>Fisheye</a:t>
            </a:r>
          </a:p>
          <a:p>
            <a:pPr marL="171450" lvl="0" indent="-171450" algn="just">
              <a:buFont typeface="Arial" panose="020B0604020202020204" pitchFamily="34" charset="0"/>
              <a:buChar char="•"/>
            </a:pPr>
            <a:r>
              <a:rPr lang="en-US" sz="1300" kern="0" dirty="0">
                <a:solidFill>
                  <a:prstClr val="black"/>
                </a:solidFill>
                <a:ea typeface="Tahoma" panose="020B0604030504040204" pitchFamily="34" charset="0"/>
                <a:cs typeface="Tahoma" panose="020B0604030504040204" pitchFamily="34" charset="0"/>
              </a:rPr>
              <a:t>JIRA</a:t>
            </a:r>
          </a:p>
          <a:p>
            <a:pPr marL="171450" lvl="0" indent="-171450" algn="just">
              <a:buFont typeface="Arial" panose="020B0604020202020204" pitchFamily="34" charset="0"/>
              <a:buChar char="•"/>
            </a:pPr>
            <a:r>
              <a:rPr lang="en-US" sz="1300" kern="0" dirty="0" err="1">
                <a:solidFill>
                  <a:prstClr val="black"/>
                </a:solidFill>
                <a:ea typeface="Tahoma" panose="020B0604030504040204" pitchFamily="34" charset="0"/>
                <a:cs typeface="Tahoma" panose="020B0604030504040204" pitchFamily="34" charset="0"/>
              </a:rPr>
              <a:t>cobertura</a:t>
            </a:r>
            <a:endParaRPr kumimoji="0" lang="en-US"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p:txBody>
      </p:sp>
      <p:sp>
        <p:nvSpPr>
          <p:cNvPr id="57" name="TextBox 56"/>
          <p:cNvSpPr txBox="1"/>
          <p:nvPr/>
        </p:nvSpPr>
        <p:spPr>
          <a:xfrm>
            <a:off x="6810761" y="4058375"/>
            <a:ext cx="2183630" cy="2292935"/>
          </a:xfrm>
          <a:prstGeom prst="rect">
            <a:avLst/>
          </a:prstGeom>
          <a:noFill/>
          <a:ln>
            <a:noFill/>
          </a:ln>
        </p:spPr>
        <p:txBody>
          <a:bodyPr wrap="square" rtlCol="0">
            <a:spAutoFit/>
          </a:bodyPr>
          <a:lstStyle/>
          <a:p>
            <a:pPr marL="171450" lvl="0" indent="-171450" algn="just">
              <a:buFont typeface="Arial" panose="020B0604020202020204" pitchFamily="34" charset="0"/>
              <a:buChar char="•"/>
            </a:pPr>
            <a:r>
              <a:rPr lang="en-US" sz="1300" kern="0" dirty="0">
                <a:solidFill>
                  <a:prstClr val="black"/>
                </a:solidFill>
                <a:ea typeface="Tahoma" panose="020B0604030504040204" pitchFamily="34" charset="0"/>
                <a:cs typeface="Tahoma" panose="020B0604030504040204" pitchFamily="34" charset="0"/>
              </a:rPr>
              <a:t>GIT </a:t>
            </a:r>
          </a:p>
          <a:p>
            <a:pPr marL="171450" lvl="0" indent="-171450" algn="just">
              <a:buFont typeface="Arial" panose="020B0604020202020204" pitchFamily="34" charset="0"/>
              <a:buChar char="•"/>
            </a:pPr>
            <a:r>
              <a:rPr lang="en-US" sz="1300" kern="0" dirty="0" err="1">
                <a:solidFill>
                  <a:prstClr val="black"/>
                </a:solidFill>
                <a:ea typeface="Tahoma" panose="020B0604030504040204" pitchFamily="34" charset="0"/>
                <a:cs typeface="Tahoma" panose="020B0604030504040204" pitchFamily="34" charset="0"/>
              </a:rPr>
              <a:t>Gerrit</a:t>
            </a:r>
            <a:endParaRPr lang="en-US" sz="1300" kern="0" dirty="0">
              <a:solidFill>
                <a:prstClr val="black"/>
              </a:solidFill>
              <a:ea typeface="Tahoma" panose="020B0604030504040204" pitchFamily="34" charset="0"/>
              <a:cs typeface="Tahoma" panose="020B0604030504040204" pitchFamily="34" charset="0"/>
            </a:endParaRPr>
          </a:p>
          <a:p>
            <a:pPr marL="171450" lvl="0" indent="-171450" algn="just">
              <a:buFont typeface="Arial" panose="020B0604020202020204" pitchFamily="34" charset="0"/>
              <a:buChar char="•"/>
            </a:pPr>
            <a:r>
              <a:rPr lang="en-US" sz="1300" kern="0" dirty="0">
                <a:solidFill>
                  <a:prstClr val="black"/>
                </a:solidFill>
                <a:ea typeface="Tahoma" panose="020B0604030504040204" pitchFamily="34" charset="0"/>
                <a:cs typeface="Tahoma" panose="020B0604030504040204" pitchFamily="34" charset="0"/>
              </a:rPr>
              <a:t>JIRA</a:t>
            </a:r>
          </a:p>
          <a:p>
            <a:pPr marL="171450" lvl="0" indent="-171450" algn="just">
              <a:buFont typeface="Arial" panose="020B0604020202020204" pitchFamily="34" charset="0"/>
              <a:buChar char="•"/>
            </a:pPr>
            <a:r>
              <a:rPr lang="en-US" sz="1300" kern="0" dirty="0" smtClean="0">
                <a:solidFill>
                  <a:prstClr val="black"/>
                </a:solidFill>
                <a:ea typeface="Tahoma" panose="020B0604030504040204" pitchFamily="34" charset="0"/>
                <a:cs typeface="Tahoma" panose="020B0604030504040204" pitchFamily="34" charset="0"/>
              </a:rPr>
              <a:t>Confluence</a:t>
            </a:r>
          </a:p>
          <a:p>
            <a:pPr marL="171450" lvl="0" indent="-171450" algn="just">
              <a:buFont typeface="Arial" panose="020B0604020202020204" pitchFamily="34" charset="0"/>
              <a:buChar char="•"/>
            </a:pPr>
            <a:r>
              <a:rPr lang="en-US" sz="1300" kern="0" dirty="0" err="1" smtClean="0">
                <a:solidFill>
                  <a:prstClr val="black"/>
                </a:solidFill>
                <a:ea typeface="Tahoma" panose="020B0604030504040204" pitchFamily="34" charset="0"/>
                <a:cs typeface="Tahoma" panose="020B0604030504040204" pitchFamily="34" charset="0"/>
              </a:rPr>
              <a:t>Robo</a:t>
            </a:r>
            <a:endParaRPr lang="en-US" sz="1300" kern="0" dirty="0" smtClean="0">
              <a:solidFill>
                <a:prstClr val="black"/>
              </a:solidFill>
              <a:ea typeface="Tahoma" panose="020B0604030504040204" pitchFamily="34" charset="0"/>
              <a:cs typeface="Tahoma" panose="020B0604030504040204" pitchFamily="34" charset="0"/>
            </a:endParaRPr>
          </a:p>
          <a:p>
            <a:pPr marL="171450" lvl="0" indent="-171450" algn="just">
              <a:buFont typeface="Arial" panose="020B0604020202020204" pitchFamily="34" charset="0"/>
              <a:buChar char="•"/>
            </a:pPr>
            <a:r>
              <a:rPr lang="en-US" sz="1300" kern="0" dirty="0" smtClean="0">
                <a:solidFill>
                  <a:prstClr val="black"/>
                </a:solidFill>
                <a:ea typeface="Tahoma" panose="020B0604030504040204" pitchFamily="34" charset="0"/>
                <a:cs typeface="Tahoma" panose="020B0604030504040204" pitchFamily="34" charset="0"/>
              </a:rPr>
              <a:t>G</a:t>
            </a:r>
            <a:r>
              <a:rPr lang="en-US" sz="1300" dirty="0" smtClean="0"/>
              <a:t>azebo</a:t>
            </a:r>
          </a:p>
          <a:p>
            <a:pPr marL="171450" lvl="0" indent="-171450" algn="just">
              <a:buFont typeface="Arial" panose="020B0604020202020204" pitchFamily="34" charset="0"/>
              <a:buChar char="•"/>
            </a:pPr>
            <a:r>
              <a:rPr lang="en-US" sz="1300" dirty="0" smtClean="0"/>
              <a:t>QGCS</a:t>
            </a:r>
          </a:p>
          <a:p>
            <a:pPr marL="171450" lvl="0" indent="-171450" algn="just">
              <a:buFont typeface="Arial" panose="020B0604020202020204" pitchFamily="34" charset="0"/>
              <a:buChar char="•"/>
            </a:pPr>
            <a:r>
              <a:rPr lang="en-US" sz="1300" dirty="0" err="1" smtClean="0"/>
              <a:t>OpenCV</a:t>
            </a:r>
            <a:endParaRPr lang="en-US" sz="1300" dirty="0"/>
          </a:p>
          <a:p>
            <a:pPr marL="171450" lvl="0" indent="-171450" algn="just">
              <a:buFont typeface="Arial" panose="020B0604020202020204" pitchFamily="34" charset="0"/>
              <a:buChar char="•"/>
            </a:pPr>
            <a:r>
              <a:rPr lang="en-US" sz="1300" dirty="0" smtClean="0"/>
              <a:t>Postman</a:t>
            </a:r>
          </a:p>
          <a:p>
            <a:pPr marL="171450" lvl="0" indent="-171450" algn="just">
              <a:buFont typeface="Arial" panose="020B0604020202020204" pitchFamily="34" charset="0"/>
              <a:buChar char="•"/>
            </a:pPr>
            <a:r>
              <a:rPr lang="en-US" sz="1300" dirty="0" err="1" smtClean="0"/>
              <a:t>Rabbitmq</a:t>
            </a:r>
            <a:endParaRPr lang="en-US" sz="1300" dirty="0"/>
          </a:p>
          <a:p>
            <a:pPr marL="171450" lvl="0" indent="-171450" algn="just">
              <a:buFont typeface="Arial" panose="020B0604020202020204" pitchFamily="34" charset="0"/>
              <a:buChar char="•"/>
            </a:pPr>
            <a:r>
              <a:rPr lang="en-US" sz="1300" dirty="0" smtClean="0"/>
              <a:t>ingress/egress</a:t>
            </a:r>
            <a:endParaRPr kumimoji="0" lang="en-US" sz="1300" b="0" i="0" u="none" strike="noStrike" kern="0" cap="none" spc="0" normalizeH="0" baseline="0" noProof="0" dirty="0" smtClean="0">
              <a:ln>
                <a:noFill/>
              </a:ln>
              <a:solidFill>
                <a:prstClr val="black"/>
              </a:solidFill>
              <a:effectLst/>
              <a:uLnTx/>
              <a:uFillTx/>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507925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73703"/>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p:spPr>
        <p:txBody>
          <a:bodyPr vert="horz" wrap="square" lIns="91440" tIns="45720" rIns="91440" bIns="45720" rtlCol="0" anchor="ctr">
            <a:noAutofit/>
          </a:bodyPr>
          <a:lstStyle/>
          <a:p>
            <a:pPr defTabSz="914400"/>
            <a:r>
              <a:rPr lang="en-US" dirty="0" smtClean="0">
                <a:latin typeface="Calibri" panose="020F0502020204030204" pitchFamily="34" charset="0"/>
              </a:rPr>
              <a:t>TCS Experience | Unified </a:t>
            </a:r>
            <a:r>
              <a:rPr lang="en-US" dirty="0">
                <a:latin typeface="Calibri" panose="020F0502020204030204" pitchFamily="34" charset="0"/>
              </a:rPr>
              <a:t>NE Deployment Platform for </a:t>
            </a:r>
            <a:r>
              <a:rPr lang="en-US" dirty="0" smtClean="0">
                <a:latin typeface="Calibri" panose="020F0502020204030204" pitchFamily="34" charset="0"/>
              </a:rPr>
              <a:t>Nokia</a:t>
            </a:r>
            <a:endParaRPr lang="en-IN" dirty="0">
              <a:latin typeface="Calibri" panose="020F0502020204030204" pitchFamily="34" charset="0"/>
            </a:endParaRPr>
          </a:p>
        </p:txBody>
      </p:sp>
      <p:sp>
        <p:nvSpPr>
          <p:cNvPr id="9" name="Round Diagonal Corner Rectangle 8"/>
          <p:cNvSpPr/>
          <p:nvPr/>
        </p:nvSpPr>
        <p:spPr>
          <a:xfrm>
            <a:off x="82851" y="619208"/>
            <a:ext cx="1161032" cy="2018763"/>
          </a:xfrm>
          <a:prstGeom prst="round2DiagRect">
            <a:avLst/>
          </a:prstGeom>
          <a:solidFill>
            <a:srgbClr val="5B9BD5">
              <a:alpha val="50000"/>
            </a:srgbClr>
          </a:solidFill>
          <a:ln w="12700" cap="flat" cmpd="sng" algn="ctr">
            <a:noFill/>
            <a:prstDash val="solid"/>
            <a:miter lim="800000"/>
          </a:ln>
          <a:effectLst/>
        </p:spPr>
        <p:txBody>
          <a:bodyPr rtlCol="0" anchor="ctr"/>
          <a:lstStyle/>
          <a:p>
            <a:pPr algn="ctr" defTabSz="1217613" fontAlgn="base">
              <a:spcBef>
                <a:spcPct val="0"/>
              </a:spcBef>
              <a:spcAft>
                <a:spcPct val="0"/>
              </a:spcAft>
              <a:defRPr/>
            </a:pPr>
            <a:r>
              <a:rPr lang="en-US" sz="1600" b="1" kern="0" dirty="0">
                <a:solidFill>
                  <a:prstClr val="black"/>
                </a:solidFill>
                <a:ea typeface="Tahoma" panose="020B0604030504040204" pitchFamily="34" charset="0"/>
                <a:cs typeface="Tahoma" panose="020B0604030504040204" pitchFamily="34" charset="0"/>
              </a:rPr>
              <a:t>Business Needs</a:t>
            </a:r>
          </a:p>
          <a:p>
            <a:pPr algn="ctr" defTabSz="1217613" fontAlgn="base">
              <a:spcBef>
                <a:spcPct val="0"/>
              </a:spcBef>
              <a:spcAft>
                <a:spcPct val="0"/>
              </a:spcAft>
              <a:defRPr/>
            </a:pPr>
            <a:endParaRPr lang="en-US" sz="2400" b="1" kern="0" dirty="0">
              <a:solidFill>
                <a:prstClr val="black"/>
              </a:solidFill>
              <a:ea typeface="Microsoft JhengHei UI" panose="020B0604030504040204" pitchFamily="34" charset="-120"/>
              <a:cs typeface="Tahoma" panose="020B0604030504040204" pitchFamily="34" charset="0"/>
            </a:endParaRPr>
          </a:p>
        </p:txBody>
      </p:sp>
      <p:sp>
        <p:nvSpPr>
          <p:cNvPr id="10" name="Round Diagonal Corner Rectangle 9"/>
          <p:cNvSpPr/>
          <p:nvPr/>
        </p:nvSpPr>
        <p:spPr>
          <a:xfrm>
            <a:off x="81243" y="2701293"/>
            <a:ext cx="1183824" cy="3600950"/>
          </a:xfrm>
          <a:prstGeom prst="round2DiagRect">
            <a:avLst/>
          </a:prstGeom>
          <a:solidFill>
            <a:schemeClr val="accent2">
              <a:lumMod val="20000"/>
              <a:lumOff val="80000"/>
            </a:schemeClr>
          </a:solidFill>
          <a:ln w="12700" cap="flat" cmpd="sng" algn="ctr">
            <a:noFill/>
            <a:prstDash val="solid"/>
            <a:miter lim="800000"/>
          </a:ln>
          <a:effectLst/>
        </p:spPr>
        <p:txBody>
          <a:bodyPr tIns="457200" rtlCol="0" anchor="t"/>
          <a:lstStyle/>
          <a:p>
            <a:pPr algn="ctr" defTabSz="1217613" fontAlgn="base">
              <a:lnSpc>
                <a:spcPct val="150000"/>
              </a:lnSpc>
              <a:spcBef>
                <a:spcPct val="0"/>
              </a:spcBef>
              <a:spcAft>
                <a:spcPct val="0"/>
              </a:spcAft>
              <a:defRPr/>
            </a:pPr>
            <a:endParaRPr lang="en-US" sz="1300" b="1" kern="0" dirty="0">
              <a:solidFill>
                <a:prstClr val="black"/>
              </a:solidFill>
              <a:ea typeface="Tahoma" panose="020B0604030504040204" pitchFamily="34" charset="0"/>
              <a:cs typeface="Tahoma" panose="020B0604030504040204" pitchFamily="34" charset="0"/>
            </a:endParaRPr>
          </a:p>
          <a:p>
            <a:pPr algn="ctr" defTabSz="1217613" fontAlgn="base">
              <a:lnSpc>
                <a:spcPct val="150000"/>
              </a:lnSpc>
              <a:spcBef>
                <a:spcPct val="0"/>
              </a:spcBef>
              <a:spcAft>
                <a:spcPct val="0"/>
              </a:spcAft>
              <a:defRPr/>
            </a:pPr>
            <a:endParaRPr lang="en-US" sz="1300" b="1" kern="0" dirty="0">
              <a:solidFill>
                <a:prstClr val="black"/>
              </a:solidFill>
              <a:ea typeface="Tahoma" panose="020B0604030504040204" pitchFamily="34" charset="0"/>
              <a:cs typeface="Tahoma" panose="020B0604030504040204" pitchFamily="34" charset="0"/>
            </a:endParaRPr>
          </a:p>
          <a:p>
            <a:pPr algn="ctr" defTabSz="1217613" fontAlgn="base">
              <a:lnSpc>
                <a:spcPct val="150000"/>
              </a:lnSpc>
              <a:spcBef>
                <a:spcPct val="0"/>
              </a:spcBef>
              <a:spcAft>
                <a:spcPct val="0"/>
              </a:spcAft>
              <a:defRPr/>
            </a:pPr>
            <a:endParaRPr lang="en-US" sz="1300" b="1" kern="0" dirty="0">
              <a:solidFill>
                <a:prstClr val="black"/>
              </a:solidFill>
              <a:ea typeface="Tahoma" panose="020B0604030504040204" pitchFamily="34" charset="0"/>
              <a:cs typeface="Tahoma" panose="020B0604030504040204" pitchFamily="34" charset="0"/>
            </a:endParaRPr>
          </a:p>
          <a:p>
            <a:pPr algn="ctr" defTabSz="1217613" fontAlgn="base">
              <a:lnSpc>
                <a:spcPct val="150000"/>
              </a:lnSpc>
              <a:spcBef>
                <a:spcPct val="0"/>
              </a:spcBef>
              <a:spcAft>
                <a:spcPct val="0"/>
              </a:spcAft>
              <a:defRPr/>
            </a:pPr>
            <a:r>
              <a:rPr lang="en-US" sz="1600" b="1" kern="0" dirty="0">
                <a:solidFill>
                  <a:prstClr val="black"/>
                </a:solidFill>
                <a:ea typeface="Tahoma" panose="020B0604030504040204" pitchFamily="34" charset="0"/>
                <a:cs typeface="Tahoma" panose="020B0604030504040204" pitchFamily="34" charset="0"/>
              </a:rPr>
              <a:t>Features</a:t>
            </a:r>
          </a:p>
        </p:txBody>
      </p:sp>
      <p:sp>
        <p:nvSpPr>
          <p:cNvPr id="11" name="Round Diagonal Corner Rectangle 10"/>
          <p:cNvSpPr/>
          <p:nvPr/>
        </p:nvSpPr>
        <p:spPr>
          <a:xfrm>
            <a:off x="1331145" y="2714173"/>
            <a:ext cx="5753716" cy="3667005"/>
          </a:xfrm>
          <a:prstGeom prst="round2DiagRect">
            <a:avLst>
              <a:gd name="adj1" fmla="val 9516"/>
              <a:gd name="adj2" fmla="val 0"/>
            </a:avLst>
          </a:prstGeom>
          <a:solidFill>
            <a:schemeClr val="accent2">
              <a:lumMod val="20000"/>
              <a:lumOff val="80000"/>
            </a:schemeClr>
          </a:solidFill>
          <a:ln w="12700" cap="flat" cmpd="sng" algn="ctr">
            <a:noFill/>
            <a:prstDash val="solid"/>
            <a:miter lim="800000"/>
          </a:ln>
          <a:effectLst/>
        </p:spPr>
        <p:txBody>
          <a:bodyPr rtlCol="0" anchor="ctr"/>
          <a:lstStyle/>
          <a:p>
            <a:pPr defTabSz="1217613" fontAlgn="base">
              <a:lnSpc>
                <a:spcPct val="120000"/>
              </a:lnSpc>
              <a:spcBef>
                <a:spcPct val="0"/>
              </a:spcBef>
              <a:spcAft>
                <a:spcPct val="0"/>
              </a:spcAft>
              <a:defRPr/>
            </a:pPr>
            <a:endParaRPr lang="en-US" sz="1300" dirty="0" smtClean="0">
              <a:solidFill>
                <a:srgbClr val="000000"/>
              </a:solidFill>
              <a:ea typeface="Tahoma" panose="020B0604030504040204" pitchFamily="34" charset="0"/>
              <a:cs typeface="Tahoma" panose="020B0604030504040204" pitchFamily="34" charset="0"/>
            </a:endParaRPr>
          </a:p>
          <a:p>
            <a:pPr defTabSz="1217613" fontAlgn="base">
              <a:lnSpc>
                <a:spcPct val="120000"/>
              </a:lnSpc>
              <a:spcBef>
                <a:spcPct val="0"/>
              </a:spcBef>
              <a:spcAft>
                <a:spcPct val="0"/>
              </a:spcAft>
              <a:defRPr/>
            </a:pPr>
            <a:r>
              <a:rPr lang="en-US" sz="1300" dirty="0" smtClean="0">
                <a:solidFill>
                  <a:srgbClr val="000000"/>
                </a:solidFill>
                <a:ea typeface="Tahoma" panose="020B0604030504040204" pitchFamily="34" charset="0"/>
                <a:cs typeface="Tahoma" panose="020B0604030504040204" pitchFamily="34" charset="0"/>
              </a:rPr>
              <a:t>TCS </a:t>
            </a:r>
            <a:r>
              <a:rPr lang="en-US" sz="1300" dirty="0">
                <a:solidFill>
                  <a:srgbClr val="000000"/>
                </a:solidFill>
                <a:ea typeface="Tahoma" panose="020B0604030504040204" pitchFamily="34" charset="0"/>
                <a:cs typeface="Tahoma" panose="020B0604030504040204" pitchFamily="34" charset="0"/>
              </a:rPr>
              <a:t>solution offers automated integration system that provides a platform by leveraging industry standard architectural styles and infrastructure such as micro-services, tools, models, databases, plugins and </a:t>
            </a:r>
            <a:r>
              <a:rPr lang="en-US" sz="1300" dirty="0" err="1">
                <a:solidFill>
                  <a:srgbClr val="000000"/>
                </a:solidFill>
                <a:ea typeface="Tahoma" panose="020B0604030504040204" pitchFamily="34" charset="0"/>
                <a:cs typeface="Tahoma" panose="020B0604030504040204" pitchFamily="34" charset="0"/>
              </a:rPr>
              <a:t>softwares</a:t>
            </a:r>
            <a:r>
              <a:rPr lang="en-US" sz="1300" dirty="0">
                <a:solidFill>
                  <a:srgbClr val="000000"/>
                </a:solidFill>
                <a:ea typeface="Tahoma" panose="020B0604030504040204" pitchFamily="34" charset="0"/>
                <a:cs typeface="Tahoma" panose="020B0604030504040204" pitchFamily="34" charset="0"/>
              </a:rPr>
              <a:t>. The platform helps in continuous integration and development of micro-services in the most effective way by applying high availability and automated clustering decisions. The solution also provides</a:t>
            </a:r>
          </a:p>
          <a:p>
            <a:pPr marL="171450" indent="-171450" defTabSz="1217613" fontAlgn="base">
              <a:lnSpc>
                <a:spcPct val="120000"/>
              </a:lnSpc>
              <a:spcBef>
                <a:spcPct val="0"/>
              </a:spcBef>
              <a:spcAft>
                <a:spcPct val="0"/>
              </a:spcAft>
              <a:buFont typeface="Wingdings" panose="05000000000000000000" pitchFamily="2" charset="2"/>
              <a:buChar char="§"/>
              <a:defRPr/>
            </a:pPr>
            <a:r>
              <a:rPr lang="en-US" sz="1300" dirty="0">
                <a:solidFill>
                  <a:srgbClr val="000000"/>
                </a:solidFill>
                <a:ea typeface="Tahoma" panose="020B0604030504040204" pitchFamily="34" charset="0"/>
                <a:cs typeface="Tahoma" panose="020B0604030504040204" pitchFamily="34" charset="0"/>
              </a:rPr>
              <a:t>Microservices platform life-cycle orchestration on Linux platform involving support for various technologies</a:t>
            </a:r>
          </a:p>
          <a:p>
            <a:pPr marL="171450" indent="-171450" defTabSz="1217613" fontAlgn="base">
              <a:lnSpc>
                <a:spcPct val="120000"/>
              </a:lnSpc>
              <a:spcBef>
                <a:spcPct val="0"/>
              </a:spcBef>
              <a:spcAft>
                <a:spcPct val="0"/>
              </a:spcAft>
              <a:buFont typeface="Wingdings" panose="05000000000000000000" pitchFamily="2" charset="2"/>
              <a:buChar char="§"/>
              <a:defRPr/>
            </a:pPr>
            <a:r>
              <a:rPr lang="en-US" sz="1300" dirty="0">
                <a:solidFill>
                  <a:srgbClr val="000000"/>
                </a:solidFill>
                <a:ea typeface="Tahoma" panose="020B0604030504040204" pitchFamily="34" charset="0"/>
                <a:cs typeface="Tahoma" panose="020B0604030504040204" pitchFamily="34" charset="0"/>
              </a:rPr>
              <a:t>Easy deployment and running of microservices with inter-process communication along with scalability and high availability</a:t>
            </a:r>
          </a:p>
          <a:p>
            <a:pPr marL="171450" indent="-171450" defTabSz="1217613" fontAlgn="base">
              <a:lnSpc>
                <a:spcPct val="120000"/>
              </a:lnSpc>
              <a:spcBef>
                <a:spcPct val="0"/>
              </a:spcBef>
              <a:spcAft>
                <a:spcPct val="0"/>
              </a:spcAft>
              <a:buFont typeface="Wingdings" panose="05000000000000000000" pitchFamily="2" charset="2"/>
              <a:buChar char="§"/>
              <a:defRPr/>
            </a:pPr>
            <a:r>
              <a:rPr lang="en-US" sz="1300" dirty="0">
                <a:solidFill>
                  <a:srgbClr val="000000"/>
                </a:solidFill>
                <a:ea typeface="Tahoma" panose="020B0604030504040204" pitchFamily="34" charset="0"/>
                <a:cs typeface="Tahoma" panose="020B0604030504040204" pitchFamily="34" charset="0"/>
              </a:rPr>
              <a:t>Integrated platform monitoring tools for continuous monitoring</a:t>
            </a:r>
          </a:p>
          <a:p>
            <a:pPr marL="171450" indent="-171450" defTabSz="1217613" fontAlgn="base">
              <a:lnSpc>
                <a:spcPct val="120000"/>
              </a:lnSpc>
              <a:spcBef>
                <a:spcPct val="0"/>
              </a:spcBef>
              <a:spcAft>
                <a:spcPct val="0"/>
              </a:spcAft>
              <a:buFont typeface="Wingdings" panose="05000000000000000000" pitchFamily="2" charset="2"/>
              <a:buChar char="§"/>
              <a:defRPr/>
            </a:pPr>
            <a:r>
              <a:rPr lang="en-US" sz="1300" dirty="0">
                <a:solidFill>
                  <a:srgbClr val="000000"/>
                </a:solidFill>
                <a:ea typeface="Tahoma" panose="020B0604030504040204" pitchFamily="34" charset="0"/>
                <a:cs typeface="Tahoma" panose="020B0604030504040204" pitchFamily="34" charset="0"/>
              </a:rPr>
              <a:t>Up and running Software's to track end to end delivery process</a:t>
            </a:r>
          </a:p>
          <a:p>
            <a:pPr marL="171450" indent="-171450" defTabSz="1217613" fontAlgn="base">
              <a:lnSpc>
                <a:spcPct val="120000"/>
              </a:lnSpc>
              <a:spcBef>
                <a:spcPct val="0"/>
              </a:spcBef>
              <a:spcAft>
                <a:spcPct val="0"/>
              </a:spcAft>
              <a:buFont typeface="Wingdings" panose="05000000000000000000" pitchFamily="2" charset="2"/>
              <a:buChar char="§"/>
              <a:defRPr/>
            </a:pPr>
            <a:r>
              <a:rPr lang="en-US" sz="1300" dirty="0">
                <a:solidFill>
                  <a:srgbClr val="000000"/>
                </a:solidFill>
                <a:ea typeface="Tahoma" panose="020B0604030504040204" pitchFamily="34" charset="0"/>
                <a:cs typeface="Tahoma" panose="020B0604030504040204" pitchFamily="34" charset="0"/>
              </a:rPr>
              <a:t>Comprehensive </a:t>
            </a:r>
            <a:r>
              <a:rPr lang="en-US" sz="1300" dirty="0" err="1">
                <a:solidFill>
                  <a:srgbClr val="000000"/>
                </a:solidFill>
                <a:ea typeface="Tahoma" panose="020B0604030504040204" pitchFamily="34" charset="0"/>
                <a:cs typeface="Tahoma" panose="020B0604030504040204" pitchFamily="34" charset="0"/>
              </a:rPr>
              <a:t>dev</a:t>
            </a:r>
            <a:r>
              <a:rPr lang="en-US" sz="1300" dirty="0">
                <a:solidFill>
                  <a:srgbClr val="000000"/>
                </a:solidFill>
                <a:ea typeface="Tahoma" panose="020B0604030504040204" pitchFamily="34" charset="0"/>
                <a:cs typeface="Tahoma" panose="020B0604030504040204" pitchFamily="34" charset="0"/>
              </a:rPr>
              <a:t>-ops development, testing and deployment environment with required plug-ins</a:t>
            </a:r>
          </a:p>
          <a:p>
            <a:pPr marL="171450" indent="-171450" defTabSz="1217613" fontAlgn="base">
              <a:lnSpc>
                <a:spcPct val="120000"/>
              </a:lnSpc>
              <a:spcBef>
                <a:spcPct val="0"/>
              </a:spcBef>
              <a:spcAft>
                <a:spcPct val="0"/>
              </a:spcAft>
              <a:buFont typeface="Wingdings" panose="05000000000000000000" pitchFamily="2" charset="2"/>
              <a:buChar char="§"/>
              <a:defRPr/>
            </a:pPr>
            <a:r>
              <a:rPr lang="en-US" sz="1300" dirty="0">
                <a:solidFill>
                  <a:srgbClr val="000000"/>
                </a:solidFill>
                <a:ea typeface="Tahoma" panose="020B0604030504040204" pitchFamily="34" charset="0"/>
                <a:cs typeface="Tahoma" panose="020B0604030504040204" pitchFamily="34" charset="0"/>
              </a:rPr>
              <a:t>Secured environment with AAA and LDAP tools</a:t>
            </a:r>
          </a:p>
          <a:p>
            <a:pPr defTabSz="1217613" fontAlgn="base">
              <a:lnSpc>
                <a:spcPct val="120000"/>
              </a:lnSpc>
              <a:spcBef>
                <a:spcPct val="0"/>
              </a:spcBef>
              <a:spcAft>
                <a:spcPct val="0"/>
              </a:spcAft>
              <a:defRPr/>
            </a:pPr>
            <a:endParaRPr lang="en-US" sz="1300" dirty="0">
              <a:solidFill>
                <a:srgbClr val="000000"/>
              </a:solidFill>
              <a:ea typeface="Tahoma" panose="020B0604030504040204" pitchFamily="34" charset="0"/>
              <a:cs typeface="Tahoma" panose="020B0604030504040204" pitchFamily="34" charset="0"/>
            </a:endParaRPr>
          </a:p>
        </p:txBody>
      </p:sp>
      <p:pic>
        <p:nvPicPr>
          <p:cNvPr id="14" name="Picture 4" descr="http://www.juniper2.biz/img/alert_icon.png"/>
          <p:cNvPicPr>
            <a:picLocks noChangeAspect="1" noChangeArrowheads="1"/>
          </p:cNvPicPr>
          <p:nvPr/>
        </p:nvPicPr>
        <p:blipFill>
          <a:blip r:embed="rId4" cstate="screen">
            <a:duotone>
              <a:srgbClr val="4472C4">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70232" y="1723573"/>
            <a:ext cx="380087" cy="383977"/>
          </a:xfrm>
          <a:prstGeom prst="rect">
            <a:avLst/>
          </a:prstGeom>
          <a:noFill/>
          <a:extLst>
            <a:ext uri="{909E8E84-426E-40DD-AFC4-6F175D3DCCD1}">
              <a14:hiddenFill xmlns:a14="http://schemas.microsoft.com/office/drawing/2010/main">
                <a:solidFill>
                  <a:srgbClr val="FFFFFF"/>
                </a:solidFill>
              </a14:hiddenFill>
            </a:ext>
          </a:extLst>
        </p:spPr>
      </p:pic>
      <p:sp>
        <p:nvSpPr>
          <p:cNvPr id="13" name="Round Diagonal Corner Rectangle 12"/>
          <p:cNvSpPr/>
          <p:nvPr/>
        </p:nvSpPr>
        <p:spPr>
          <a:xfrm>
            <a:off x="8130277" y="4568066"/>
            <a:ext cx="4031110" cy="1747056"/>
          </a:xfrm>
          <a:prstGeom prst="round2DiagRect">
            <a:avLst/>
          </a:prstGeom>
          <a:solidFill>
            <a:schemeClr val="accent3">
              <a:lumMod val="40000"/>
              <a:lumOff val="60000"/>
              <a:alpha val="50000"/>
            </a:schemeClr>
          </a:solidFill>
          <a:ln w="12700" cap="flat" cmpd="sng" algn="ctr">
            <a:noFill/>
            <a:prstDash val="solid"/>
            <a:miter lim="800000"/>
          </a:ln>
          <a:effectLst/>
        </p:spPr>
        <p:txBody>
          <a:bodyPr rtlCol="0" anchor="ctr"/>
          <a:lstStyle/>
          <a:p>
            <a:pPr marL="171399" lvl="1" indent="-171399" defTabSz="1217613" fontAlgn="base">
              <a:lnSpc>
                <a:spcPct val="120000"/>
              </a:lnSpc>
              <a:spcBef>
                <a:spcPct val="0"/>
              </a:spcBef>
              <a:spcAft>
                <a:spcPct val="0"/>
              </a:spcAft>
              <a:buFont typeface="Wingdings" panose="05000000000000000000" pitchFamily="2" charset="2"/>
              <a:buChar char="§"/>
              <a:defRPr/>
            </a:pPr>
            <a:endParaRPr lang="en-US" sz="1200" dirty="0">
              <a:solidFill>
                <a:srgbClr val="000000"/>
              </a:solidFill>
              <a:ea typeface="Tahoma" panose="020B0604030504040204" pitchFamily="34" charset="0"/>
              <a:cs typeface="Tahoma" panose="020B0604030504040204" pitchFamily="34" charset="0"/>
            </a:endParaRPr>
          </a:p>
          <a:p>
            <a:pPr marL="171399" lvl="1" indent="-171399" defTabSz="1217613" fontAlgn="base">
              <a:lnSpc>
                <a:spcPct val="120000"/>
              </a:lnSpc>
              <a:spcBef>
                <a:spcPct val="0"/>
              </a:spcBef>
              <a:spcAft>
                <a:spcPct val="0"/>
              </a:spcAft>
              <a:buFont typeface="Wingdings" panose="05000000000000000000" pitchFamily="2" charset="2"/>
              <a:buChar char="§"/>
              <a:defRPr/>
            </a:pPr>
            <a:r>
              <a:rPr lang="en-US" sz="1400" dirty="0">
                <a:solidFill>
                  <a:srgbClr val="000000"/>
                </a:solidFill>
                <a:ea typeface="Tahoma" panose="020B0604030504040204" pitchFamily="34" charset="0"/>
                <a:cs typeface="Tahoma" panose="020B0604030504040204" pitchFamily="34" charset="0"/>
              </a:rPr>
              <a:t>High availability of infrastructure and platform for automatic NE deployment life cycle reducing the manual efforts</a:t>
            </a:r>
          </a:p>
          <a:p>
            <a:pPr marL="171399" lvl="1" indent="-171399" defTabSz="1217613" fontAlgn="base">
              <a:lnSpc>
                <a:spcPct val="120000"/>
              </a:lnSpc>
              <a:spcBef>
                <a:spcPct val="0"/>
              </a:spcBef>
              <a:spcAft>
                <a:spcPct val="0"/>
              </a:spcAft>
              <a:buFont typeface="Wingdings" panose="05000000000000000000" pitchFamily="2" charset="2"/>
              <a:buChar char="§"/>
              <a:defRPr/>
            </a:pPr>
            <a:r>
              <a:rPr lang="en-US" sz="1400" dirty="0">
                <a:solidFill>
                  <a:srgbClr val="000000"/>
                </a:solidFill>
                <a:ea typeface="Tahoma" panose="020B0604030504040204" pitchFamily="34" charset="0"/>
                <a:cs typeface="Tahoma" panose="020B0604030504040204" pitchFamily="34" charset="0"/>
              </a:rPr>
              <a:t>Easy tracking of NE deployment from planning till delivery and support activities </a:t>
            </a:r>
          </a:p>
          <a:p>
            <a:pPr marL="171399" lvl="1" indent="-171399" defTabSz="1217613" fontAlgn="base">
              <a:lnSpc>
                <a:spcPct val="120000"/>
              </a:lnSpc>
              <a:spcBef>
                <a:spcPct val="0"/>
              </a:spcBef>
              <a:spcAft>
                <a:spcPct val="0"/>
              </a:spcAft>
              <a:buFont typeface="Wingdings" panose="05000000000000000000" pitchFamily="2" charset="2"/>
              <a:buChar char="§"/>
              <a:defRPr/>
            </a:pPr>
            <a:r>
              <a:rPr lang="en-US" sz="1400" dirty="0">
                <a:solidFill>
                  <a:srgbClr val="000000"/>
                </a:solidFill>
                <a:ea typeface="Tahoma" panose="020B0604030504040204" pitchFamily="34" charset="0"/>
                <a:cs typeface="Tahoma" panose="020B0604030504040204" pitchFamily="34" charset="0"/>
              </a:rPr>
              <a:t>Highly integrated environment that scales more effectively increasing the performance</a:t>
            </a:r>
          </a:p>
          <a:p>
            <a:pPr marL="0" lvl="1" defTabSz="1217613" fontAlgn="base">
              <a:lnSpc>
                <a:spcPct val="120000"/>
              </a:lnSpc>
              <a:spcBef>
                <a:spcPct val="0"/>
              </a:spcBef>
              <a:spcAft>
                <a:spcPct val="0"/>
              </a:spcAft>
              <a:defRPr/>
            </a:pPr>
            <a:endParaRPr lang="en-US" sz="1200" dirty="0">
              <a:solidFill>
                <a:srgbClr val="000000"/>
              </a:solidFill>
              <a:ea typeface="Tahoma" panose="020B0604030504040204" pitchFamily="34" charset="0"/>
              <a:cs typeface="Tahoma" panose="020B0604030504040204" pitchFamily="34" charset="0"/>
            </a:endParaRPr>
          </a:p>
        </p:txBody>
      </p:sp>
      <p:sp>
        <p:nvSpPr>
          <p:cNvPr id="12" name="Round Diagonal Corner Rectangle 11"/>
          <p:cNvSpPr/>
          <p:nvPr/>
        </p:nvSpPr>
        <p:spPr>
          <a:xfrm>
            <a:off x="7131113" y="4593822"/>
            <a:ext cx="984010" cy="1747057"/>
          </a:xfrm>
          <a:prstGeom prst="round2DiagRect">
            <a:avLst/>
          </a:prstGeom>
          <a:solidFill>
            <a:schemeClr val="accent3">
              <a:lumMod val="40000"/>
              <a:lumOff val="60000"/>
              <a:alpha val="50000"/>
            </a:schemeClr>
          </a:solidFill>
          <a:ln w="12700" cap="flat" cmpd="sng" algn="ctr">
            <a:noFill/>
            <a:prstDash val="solid"/>
            <a:miter lim="800000"/>
          </a:ln>
          <a:effectLst/>
        </p:spPr>
        <p:txBody>
          <a:bodyPr rtlCol="0" anchor="ctr"/>
          <a:lstStyle/>
          <a:p>
            <a:pPr algn="ctr" defTabSz="1217613" fontAlgn="base">
              <a:lnSpc>
                <a:spcPct val="150000"/>
              </a:lnSpc>
              <a:spcBef>
                <a:spcPct val="0"/>
              </a:spcBef>
              <a:spcAft>
                <a:spcPct val="0"/>
              </a:spcAft>
              <a:defRPr/>
            </a:pPr>
            <a:r>
              <a:rPr lang="en-US" sz="1600" b="1" kern="0" dirty="0">
                <a:solidFill>
                  <a:prstClr val="black"/>
                </a:solidFill>
                <a:ea typeface="Tahoma" panose="020B0604030504040204" pitchFamily="34" charset="0"/>
                <a:cs typeface="Tahoma" panose="020B0604030504040204" pitchFamily="34" charset="0"/>
              </a:rPr>
              <a:t>Benefits</a:t>
            </a:r>
          </a:p>
          <a:p>
            <a:pPr algn="ctr" defTabSz="1217613" fontAlgn="base">
              <a:spcBef>
                <a:spcPct val="0"/>
              </a:spcBef>
              <a:spcAft>
                <a:spcPct val="0"/>
              </a:spcAft>
              <a:defRPr/>
            </a:pPr>
            <a:endParaRPr lang="en-US" sz="2400" b="1" kern="0" dirty="0">
              <a:solidFill>
                <a:prstClr val="black"/>
              </a:solidFill>
              <a:ea typeface="Microsoft JhengHei UI" panose="020B0604030504040204" pitchFamily="34" charset="-120"/>
              <a:cs typeface="Tahoma" panose="020B0604030504040204" pitchFamily="34" charset="0"/>
            </a:endParaRPr>
          </a:p>
        </p:txBody>
      </p:sp>
      <p:pic>
        <p:nvPicPr>
          <p:cNvPr id="15" name="Picture 2" descr="https://reatz.files.wordpress.com/2015/05/thumbs_up.png"/>
          <p:cNvPicPr>
            <a:picLocks noChangeAspect="1" noChangeArrowheads="1"/>
          </p:cNvPicPr>
          <p:nvPr/>
        </p:nvPicPr>
        <p:blipFill>
          <a:blip r:embed="rId5" cstate="screen">
            <a:duotone>
              <a:prstClr val="black"/>
              <a:srgbClr val="5B9BD5">
                <a:tint val="45000"/>
                <a:satMod val="400000"/>
              </a:srgbClr>
            </a:duotone>
            <a:extLst>
              <a:ext uri="{28A0092B-C50C-407E-A947-70E740481C1C}">
                <a14:useLocalDpi xmlns:a14="http://schemas.microsoft.com/office/drawing/2010/main"/>
              </a:ext>
            </a:extLst>
          </a:blip>
          <a:srcRect/>
          <a:stretch>
            <a:fillRect/>
          </a:stretch>
        </p:blipFill>
        <p:spPr bwMode="auto">
          <a:xfrm>
            <a:off x="7438409" y="5467350"/>
            <a:ext cx="323166" cy="4472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a:off x="398835" y="4487984"/>
            <a:ext cx="548640" cy="567066"/>
          </a:xfrm>
          <a:prstGeom prst="rect">
            <a:avLst/>
          </a:prstGeom>
        </p:spPr>
      </p:pic>
      <p:sp>
        <p:nvSpPr>
          <p:cNvPr id="17" name="Round Diagonal Corner Rectangle 16"/>
          <p:cNvSpPr/>
          <p:nvPr/>
        </p:nvSpPr>
        <p:spPr>
          <a:xfrm>
            <a:off x="1331144" y="619209"/>
            <a:ext cx="5753717" cy="2005884"/>
          </a:xfrm>
          <a:prstGeom prst="round2DiagRect">
            <a:avLst/>
          </a:prstGeom>
          <a:solidFill>
            <a:srgbClr val="5B9BD5">
              <a:alpha val="50000"/>
            </a:srgbClr>
          </a:solidFill>
          <a:ln w="12700" cap="flat" cmpd="sng" algn="ctr">
            <a:noFill/>
            <a:prstDash val="solid"/>
            <a:miter lim="800000"/>
          </a:ln>
          <a:effectLst/>
        </p:spPr>
        <p:txBody>
          <a:bodyPr rtlCol="0" anchor="ctr"/>
          <a:lstStyle/>
          <a:p>
            <a:pPr defTabSz="1217613" fontAlgn="base">
              <a:lnSpc>
                <a:spcPct val="120000"/>
              </a:lnSpc>
              <a:spcBef>
                <a:spcPct val="0"/>
              </a:spcBef>
              <a:spcAft>
                <a:spcPct val="0"/>
              </a:spcAft>
            </a:pPr>
            <a:endParaRPr lang="en-US" sz="1200" dirty="0">
              <a:solidFill>
                <a:srgbClr val="000000"/>
              </a:solidFill>
              <a:ea typeface="Tahoma" panose="020B0604030504040204" pitchFamily="34" charset="0"/>
              <a:cs typeface="Tahoma" panose="020B0604030504040204" pitchFamily="34" charset="0"/>
            </a:endParaRPr>
          </a:p>
          <a:p>
            <a:pPr defTabSz="1217613" fontAlgn="base">
              <a:lnSpc>
                <a:spcPct val="120000"/>
              </a:lnSpc>
              <a:spcBef>
                <a:spcPct val="0"/>
              </a:spcBef>
              <a:spcAft>
                <a:spcPct val="0"/>
              </a:spcAft>
            </a:pPr>
            <a:r>
              <a:rPr lang="en-US" sz="1300" dirty="0">
                <a:solidFill>
                  <a:srgbClr val="000000"/>
                </a:solidFill>
                <a:ea typeface="Tahoma" panose="020B0604030504040204" pitchFamily="34" charset="0"/>
                <a:cs typeface="Tahoma" panose="020B0604030504040204" pitchFamily="34" charset="0"/>
              </a:rPr>
              <a:t>Huge manual efforts and time required for Network Element deployment setups for multiple Service Providers during new installations or upgradations. Three major imperatives to be addressed to improve productivity and reduce OPEX for overall NE deployment life cycle.</a:t>
            </a:r>
          </a:p>
          <a:p>
            <a:pPr marL="171450" indent="-171450" defTabSz="1217613" fontAlgn="base">
              <a:lnSpc>
                <a:spcPct val="120000"/>
              </a:lnSpc>
              <a:spcBef>
                <a:spcPct val="0"/>
              </a:spcBef>
              <a:spcAft>
                <a:spcPct val="0"/>
              </a:spcAft>
              <a:buFont typeface="Wingdings" panose="05000000000000000000" pitchFamily="2" charset="2"/>
              <a:buChar char="§"/>
            </a:pPr>
            <a:r>
              <a:rPr lang="en-US" sz="1300" dirty="0">
                <a:solidFill>
                  <a:srgbClr val="000000"/>
                </a:solidFill>
                <a:ea typeface="Tahoma" panose="020B0604030504040204" pitchFamily="34" charset="0"/>
                <a:cs typeface="Tahoma" panose="020B0604030504040204" pitchFamily="34" charset="0"/>
              </a:rPr>
              <a:t>Provide full stack environment to perform NE deployment setups more efficiently in a cost-effective way</a:t>
            </a:r>
          </a:p>
          <a:p>
            <a:pPr marL="171450" indent="-171450" defTabSz="1217613" fontAlgn="base">
              <a:lnSpc>
                <a:spcPct val="120000"/>
              </a:lnSpc>
              <a:spcBef>
                <a:spcPct val="0"/>
              </a:spcBef>
              <a:spcAft>
                <a:spcPct val="0"/>
              </a:spcAft>
              <a:buFont typeface="Wingdings" panose="05000000000000000000" pitchFamily="2" charset="2"/>
              <a:buChar char="§"/>
            </a:pPr>
            <a:r>
              <a:rPr lang="en-US" sz="1300" dirty="0">
                <a:solidFill>
                  <a:srgbClr val="000000"/>
                </a:solidFill>
                <a:ea typeface="Tahoma" panose="020B0604030504040204" pitchFamily="34" charset="0"/>
                <a:cs typeface="Tahoma" panose="020B0604030504040204" pitchFamily="34" charset="0"/>
              </a:rPr>
              <a:t>Automate the manual process involved in NE deployment life cycle </a:t>
            </a:r>
          </a:p>
          <a:p>
            <a:pPr marL="171450" indent="-171450" defTabSz="1217613" fontAlgn="base">
              <a:lnSpc>
                <a:spcPct val="120000"/>
              </a:lnSpc>
              <a:spcBef>
                <a:spcPct val="0"/>
              </a:spcBef>
              <a:spcAft>
                <a:spcPct val="0"/>
              </a:spcAft>
              <a:buFont typeface="Wingdings" panose="05000000000000000000" pitchFamily="2" charset="2"/>
              <a:buChar char="§"/>
            </a:pPr>
            <a:r>
              <a:rPr lang="en-US" sz="1300" dirty="0">
                <a:solidFill>
                  <a:srgbClr val="000000"/>
                </a:solidFill>
                <a:ea typeface="Tahoma" panose="020B0604030504040204" pitchFamily="34" charset="0"/>
                <a:cs typeface="Tahoma" panose="020B0604030504040204" pitchFamily="34" charset="0"/>
              </a:rPr>
              <a:t>Provide end to end tracking visibility on a single monitor</a:t>
            </a:r>
          </a:p>
          <a:p>
            <a:pPr defTabSz="1217613" fontAlgn="base">
              <a:lnSpc>
                <a:spcPct val="120000"/>
              </a:lnSpc>
              <a:spcBef>
                <a:spcPct val="0"/>
              </a:spcBef>
              <a:spcAft>
                <a:spcPct val="0"/>
              </a:spcAft>
            </a:pPr>
            <a:r>
              <a:rPr lang="en-US" sz="1300" dirty="0">
                <a:solidFill>
                  <a:srgbClr val="000000"/>
                </a:solidFill>
                <a:ea typeface="Tahoma" panose="020B0604030504040204" pitchFamily="34" charset="0"/>
                <a:cs typeface="Tahoma" panose="020B0604030504040204" pitchFamily="34" charset="0"/>
              </a:rPr>
              <a:t> </a:t>
            </a:r>
          </a:p>
        </p:txBody>
      </p:sp>
      <p:pic>
        <p:nvPicPr>
          <p:cNvPr id="6" name="Picture 5"/>
          <p:cNvPicPr>
            <a:picLocks noChangeAspect="1"/>
          </p:cNvPicPr>
          <p:nvPr/>
        </p:nvPicPr>
        <p:blipFill>
          <a:blip r:embed="rId7"/>
          <a:stretch>
            <a:fillRect/>
          </a:stretch>
        </p:blipFill>
        <p:spPr>
          <a:xfrm>
            <a:off x="7118234" y="580572"/>
            <a:ext cx="5043152" cy="3907412"/>
          </a:xfrm>
          <a:prstGeom prst="rect">
            <a:avLst/>
          </a:prstGeom>
        </p:spPr>
      </p:pic>
    </p:spTree>
    <p:extLst>
      <p:ext uri="{BB962C8B-B14F-4D97-AF65-F5344CB8AC3E}">
        <p14:creationId xmlns:p14="http://schemas.microsoft.com/office/powerpoint/2010/main" val="226261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589" y="-17206"/>
            <a:ext cx="12188825" cy="620688"/>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wrap="square" lIns="91440" tIns="45720" rIns="91440" bIns="45720" rtlCol="0" anchor="ctr">
            <a:noAutofit/>
          </a:bodyPr>
          <a:lstStyle/>
          <a:p>
            <a:pPr defTabSz="914400"/>
            <a:r>
              <a:rPr lang="en-US" dirty="0">
                <a:latin typeface="Calibri" panose="020F0502020204030204" pitchFamily="34" charset="0"/>
              </a:rPr>
              <a:t> TCS Experience | </a:t>
            </a:r>
            <a:r>
              <a:rPr lang="en-US" dirty="0" smtClean="0">
                <a:latin typeface="Calibri" panose="020F0502020204030204" pitchFamily="34" charset="0"/>
              </a:rPr>
              <a:t>LTE </a:t>
            </a:r>
            <a:r>
              <a:rPr lang="en-US" dirty="0">
                <a:latin typeface="Calibri" panose="020F0502020204030204" pitchFamily="34" charset="0"/>
              </a:rPr>
              <a:t>BCU3 </a:t>
            </a:r>
            <a:r>
              <a:rPr lang="en-US" dirty="0" smtClean="0">
                <a:latin typeface="Calibri" panose="020F0502020204030204" pitchFamily="34" charset="0"/>
              </a:rPr>
              <a:t>Mediation</a:t>
            </a:r>
            <a:endParaRPr lang="en-US" dirty="0">
              <a:latin typeface="Calibri" panose="020F0502020204030204" pitchFamily="34" charset="0"/>
            </a:endParaRPr>
          </a:p>
        </p:txBody>
      </p:sp>
      <p:grpSp>
        <p:nvGrpSpPr>
          <p:cNvPr id="10" name="Group 9"/>
          <p:cNvGrpSpPr/>
          <p:nvPr/>
        </p:nvGrpSpPr>
        <p:grpSpPr>
          <a:xfrm>
            <a:off x="218942" y="764195"/>
            <a:ext cx="11874320" cy="5546451"/>
            <a:chOff x="457200" y="751318"/>
            <a:chExt cx="11290012" cy="5290254"/>
          </a:xfrm>
        </p:grpSpPr>
        <p:sp>
          <p:nvSpPr>
            <p:cNvPr id="4" name="Rounded Rectangle 3"/>
            <p:cNvSpPr/>
            <p:nvPr/>
          </p:nvSpPr>
          <p:spPr>
            <a:xfrm>
              <a:off x="457200" y="751318"/>
              <a:ext cx="4800600" cy="14584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prstClr val="black"/>
                  </a:solidFill>
                </a:rPr>
                <a:t>Nokia’s  Challenge</a:t>
              </a:r>
            </a:p>
            <a:p>
              <a:pPr algn="just" eaLnBrk="0" hangingPunct="0">
                <a:lnSpc>
                  <a:spcPct val="110000"/>
                </a:lnSpc>
                <a:buClr>
                  <a:srgbClr val="0066CC"/>
                </a:buClr>
              </a:pPr>
              <a:r>
                <a:rPr lang="en-US" sz="1200" dirty="0">
                  <a:solidFill>
                    <a:srgbClr val="000000"/>
                  </a:solidFill>
                  <a:cs typeface="Arial" pitchFamily="34" charset="0"/>
                </a:rPr>
                <a:t>Nokia  was looking for a vendor to handle the software development of LTE BCU3 Mediation Server(LTE BCU3 Mediation Server is a high performance server which can handle O&amp;M traffic for up to 10K BCU3s). This involves Development of new features for new releases, maintenance of the existing releases and customer support for the field deployments</a:t>
              </a:r>
            </a:p>
          </p:txBody>
        </p:sp>
        <p:sp>
          <p:nvSpPr>
            <p:cNvPr id="5" name="Rounded Rectangle 4"/>
            <p:cNvSpPr/>
            <p:nvPr/>
          </p:nvSpPr>
          <p:spPr>
            <a:xfrm>
              <a:off x="5334000" y="751318"/>
              <a:ext cx="6413212" cy="328728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just" eaLnBrk="0" hangingPunct="0">
                <a:lnSpc>
                  <a:spcPct val="110000"/>
                </a:lnSpc>
                <a:buClr>
                  <a:srgbClr val="0066CC"/>
                </a:buClr>
              </a:pPr>
              <a:r>
                <a:rPr lang="en-US" sz="2000" b="1" dirty="0">
                  <a:solidFill>
                    <a:prstClr val="black"/>
                  </a:solidFill>
                </a:rPr>
                <a:t>TCS Solution</a:t>
              </a:r>
            </a:p>
            <a:p>
              <a:pPr algn="just" eaLnBrk="0" hangingPunct="0">
                <a:lnSpc>
                  <a:spcPct val="110000"/>
                </a:lnSpc>
                <a:buClr>
                  <a:srgbClr val="0066CC"/>
                </a:buClr>
              </a:pPr>
              <a:r>
                <a:rPr lang="en-US" sz="1200" dirty="0">
                  <a:solidFill>
                    <a:srgbClr val="000000"/>
                  </a:solidFill>
                  <a:cs typeface="Arial" pitchFamily="34" charset="0"/>
                </a:rPr>
                <a:t>TCS started engagement with  LTE Operations &amp; Maintenance (EMS) development and maintenance , and  then scope of work further extended to  Product System Engineering and Customer support due to TCS’s success story.</a:t>
              </a:r>
            </a:p>
            <a:p>
              <a:pPr marL="115888" indent="-115888" algn="just" eaLnBrk="0" hangingPunct="0">
                <a:lnSpc>
                  <a:spcPct val="110000"/>
                </a:lnSpc>
                <a:buClr>
                  <a:srgbClr val="0066CC"/>
                </a:buClr>
              </a:pPr>
              <a:r>
                <a:rPr lang="en-US" sz="1200" b="1" u="sng" dirty="0" smtClean="0">
                  <a:solidFill>
                    <a:srgbClr val="000000"/>
                  </a:solidFill>
                  <a:cs typeface="Arial" pitchFamily="34" charset="0"/>
                </a:rPr>
                <a:t>Scope/Salient </a:t>
              </a:r>
              <a:r>
                <a:rPr lang="en-US" sz="1200" b="1" u="sng" dirty="0">
                  <a:solidFill>
                    <a:srgbClr val="000000"/>
                  </a:solidFill>
                  <a:cs typeface="Arial" pitchFamily="34" charset="0"/>
                </a:rPr>
                <a:t>Points:</a:t>
              </a:r>
            </a:p>
            <a:p>
              <a:pPr marL="231775" indent="-122238" algn="just" eaLnBrk="0" hangingPunct="0">
                <a:lnSpc>
                  <a:spcPct val="110000"/>
                </a:lnSpc>
                <a:buClr>
                  <a:srgbClr val="0066CC"/>
                </a:buClr>
                <a:buFontTx/>
                <a:buChar char="•"/>
              </a:pPr>
              <a:r>
                <a:rPr lang="en-US" sz="1200" dirty="0">
                  <a:solidFill>
                    <a:srgbClr val="000000"/>
                  </a:solidFill>
                  <a:cs typeface="Arial" pitchFamily="34" charset="0"/>
                </a:rPr>
                <a:t>New release development involving Concept design creation, L3 requirements creation, design, CUT, DIT, Functional Test, Performance Test and System Verification(</a:t>
              </a:r>
              <a:r>
                <a:rPr lang="en-US" sz="1200" dirty="0" err="1">
                  <a:solidFill>
                    <a:srgbClr val="000000"/>
                  </a:solidFill>
                  <a:cs typeface="Arial" pitchFamily="34" charset="0"/>
                </a:rPr>
                <a:t>SyVe</a:t>
              </a:r>
              <a:r>
                <a:rPr lang="en-US" sz="1200" dirty="0">
                  <a:solidFill>
                    <a:srgbClr val="000000"/>
                  </a:solidFill>
                  <a:cs typeface="Arial" pitchFamily="34" charset="0"/>
                </a:rPr>
                <a:t>).</a:t>
              </a:r>
            </a:p>
            <a:p>
              <a:pPr marL="231775" indent="-122238" algn="just" eaLnBrk="0" hangingPunct="0">
                <a:lnSpc>
                  <a:spcPct val="110000"/>
                </a:lnSpc>
                <a:buClr>
                  <a:srgbClr val="0066CC"/>
                </a:buClr>
                <a:buFontTx/>
                <a:buChar char="•"/>
              </a:pPr>
              <a:r>
                <a:rPr lang="en-US" sz="1200" dirty="0">
                  <a:solidFill>
                    <a:srgbClr val="000000"/>
                  </a:solidFill>
                  <a:cs typeface="Arial" pitchFamily="34" charset="0"/>
                </a:rPr>
                <a:t>Fixing defects reported by Functional Test, Performance Test and </a:t>
              </a:r>
              <a:r>
                <a:rPr lang="en-US" sz="1200" dirty="0" err="1">
                  <a:solidFill>
                    <a:srgbClr val="000000"/>
                  </a:solidFill>
                  <a:cs typeface="Arial" pitchFamily="34" charset="0"/>
                </a:rPr>
                <a:t>SyVe</a:t>
              </a:r>
              <a:r>
                <a:rPr lang="en-US" sz="1200" dirty="0">
                  <a:solidFill>
                    <a:srgbClr val="000000"/>
                  </a:solidFill>
                  <a:cs typeface="Arial" pitchFamily="34" charset="0"/>
                </a:rPr>
                <a:t>.</a:t>
              </a:r>
            </a:p>
            <a:p>
              <a:pPr marL="231775" indent="-122238" algn="just" eaLnBrk="0" hangingPunct="0">
                <a:lnSpc>
                  <a:spcPct val="110000"/>
                </a:lnSpc>
                <a:buClr>
                  <a:srgbClr val="0066CC"/>
                </a:buClr>
                <a:buFontTx/>
                <a:buChar char="•"/>
              </a:pPr>
              <a:r>
                <a:rPr lang="en-US" sz="1200" dirty="0">
                  <a:solidFill>
                    <a:srgbClr val="000000"/>
                  </a:solidFill>
                  <a:cs typeface="Arial" pitchFamily="34" charset="0"/>
                </a:rPr>
                <a:t>Supporting customer issues, providing workarounds and fixes within the SLA.</a:t>
              </a:r>
            </a:p>
            <a:p>
              <a:pPr marL="231775" indent="-122238" algn="just" eaLnBrk="0" hangingPunct="0">
                <a:lnSpc>
                  <a:spcPct val="110000"/>
                </a:lnSpc>
                <a:buClr>
                  <a:srgbClr val="0066CC"/>
                </a:buClr>
                <a:buFontTx/>
                <a:buChar char="•"/>
              </a:pPr>
              <a:r>
                <a:rPr lang="en-US" sz="1200" dirty="0">
                  <a:solidFill>
                    <a:srgbClr val="000000"/>
                  </a:solidFill>
                  <a:cs typeface="Arial" pitchFamily="34" charset="0"/>
                </a:rPr>
                <a:t>Stringent review practices</a:t>
              </a:r>
            </a:p>
            <a:p>
              <a:pPr marL="231775" indent="-122238" algn="just" eaLnBrk="0" hangingPunct="0">
                <a:lnSpc>
                  <a:spcPct val="110000"/>
                </a:lnSpc>
                <a:buClr>
                  <a:srgbClr val="0066CC"/>
                </a:buClr>
                <a:buFontTx/>
                <a:buChar char="•"/>
              </a:pPr>
              <a:r>
                <a:rPr lang="en-US" sz="1200" dirty="0">
                  <a:solidFill>
                    <a:srgbClr val="000000"/>
                  </a:solidFill>
                  <a:cs typeface="Arial" pitchFamily="34" charset="0"/>
                </a:rPr>
                <a:t>Providing value adds and Customer solutions by implementing best practices</a:t>
              </a:r>
            </a:p>
            <a:p>
              <a:pPr marL="231775" indent="-122238" algn="just" eaLnBrk="0" hangingPunct="0">
                <a:lnSpc>
                  <a:spcPct val="110000"/>
                </a:lnSpc>
                <a:buClr>
                  <a:srgbClr val="0066CC"/>
                </a:buClr>
                <a:buFontTx/>
                <a:buChar char="•"/>
              </a:pPr>
              <a:r>
                <a:rPr lang="en-US" sz="1200" dirty="0">
                  <a:solidFill>
                    <a:srgbClr val="000000"/>
                  </a:solidFill>
                  <a:cs typeface="Arial" pitchFamily="34" charset="0"/>
                </a:rPr>
                <a:t>RCA, EDA and 5 Why’s  analysis for the issues reported from field</a:t>
              </a:r>
            </a:p>
            <a:p>
              <a:pPr marL="231775" indent="-122238" algn="just" eaLnBrk="0" hangingPunct="0">
                <a:lnSpc>
                  <a:spcPct val="110000"/>
                </a:lnSpc>
                <a:buClr>
                  <a:srgbClr val="0066CC"/>
                </a:buClr>
                <a:buFontTx/>
                <a:buChar char="•"/>
              </a:pPr>
              <a:r>
                <a:rPr lang="en-US" sz="1200" dirty="0">
                  <a:solidFill>
                    <a:srgbClr val="000000"/>
                  </a:solidFill>
                  <a:cs typeface="Arial" pitchFamily="34" charset="0"/>
                </a:rPr>
                <a:t>Adapted to Agile FDD methodology quickly to speed up delivery</a:t>
              </a:r>
            </a:p>
            <a:p>
              <a:pPr marL="231775" indent="-122238" algn="just" eaLnBrk="0" hangingPunct="0">
                <a:lnSpc>
                  <a:spcPct val="110000"/>
                </a:lnSpc>
                <a:buClr>
                  <a:srgbClr val="0066CC"/>
                </a:buClr>
                <a:buFontTx/>
                <a:buChar char="•"/>
              </a:pPr>
              <a:r>
                <a:rPr lang="en-US" sz="1200" dirty="0">
                  <a:solidFill>
                    <a:srgbClr val="000000"/>
                  </a:solidFill>
                  <a:cs typeface="Arial" pitchFamily="34" charset="0"/>
                </a:rPr>
                <a:t> Improved Test </a:t>
              </a:r>
              <a:r>
                <a:rPr lang="en-US" sz="1200" dirty="0">
                  <a:solidFill>
                    <a:prstClr val="black"/>
                  </a:solidFill>
                  <a:cs typeface="Arial" pitchFamily="34" charset="0"/>
                </a:rPr>
                <a:t>Automation in all releases of the LTE solution  to reduce testing cycle time in System Verification and Functional Testing phases</a:t>
              </a:r>
            </a:p>
            <a:p>
              <a:pPr marL="231775" indent="-122238" algn="just" eaLnBrk="0" hangingPunct="0">
                <a:lnSpc>
                  <a:spcPct val="110000"/>
                </a:lnSpc>
                <a:buClr>
                  <a:srgbClr val="0066CC"/>
                </a:buClr>
                <a:buFontTx/>
                <a:buChar char="•"/>
              </a:pPr>
              <a:r>
                <a:rPr lang="en-US" sz="1200" dirty="0">
                  <a:solidFill>
                    <a:srgbClr val="000000"/>
                  </a:solidFill>
                  <a:cs typeface="Arial" pitchFamily="34" charset="0"/>
                </a:rPr>
                <a:t>Ownership of delivery – From requirements to Customer delivery.</a:t>
              </a:r>
            </a:p>
          </p:txBody>
        </p:sp>
        <p:sp>
          <p:nvSpPr>
            <p:cNvPr id="6" name="Rounded Rectangle 5"/>
            <p:cNvSpPr/>
            <p:nvPr/>
          </p:nvSpPr>
          <p:spPr>
            <a:xfrm>
              <a:off x="457200" y="4943791"/>
              <a:ext cx="4800600" cy="1097781"/>
            </a:xfrm>
            <a:prstGeom prst="roundRect">
              <a:avLst/>
            </a:prstGeom>
            <a:solidFill>
              <a:srgbClr val="E1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just" eaLnBrk="0" hangingPunct="0">
                <a:lnSpc>
                  <a:spcPct val="110000"/>
                </a:lnSpc>
                <a:buClr>
                  <a:srgbClr val="0066CC"/>
                </a:buClr>
                <a:defRPr/>
              </a:pPr>
              <a:r>
                <a:rPr lang="en-US" b="1" dirty="0">
                  <a:solidFill>
                    <a:prstClr val="black"/>
                  </a:solidFill>
                </a:rPr>
                <a:t>Value Additions</a:t>
              </a:r>
            </a:p>
            <a:p>
              <a:pPr marL="114300" indent="-114300">
                <a:buClr>
                  <a:srgbClr val="4E84C4"/>
                </a:buClr>
                <a:buFont typeface="Arial" pitchFamily="34" charset="0"/>
                <a:buChar char="•"/>
                <a:defRPr/>
              </a:pPr>
              <a:r>
                <a:rPr lang="en-US" sz="1100" dirty="0">
                  <a:solidFill>
                    <a:srgbClr val="000000"/>
                  </a:solidFill>
                  <a:cs typeface="Arial" pitchFamily="34" charset="0"/>
                </a:rPr>
                <a:t>Carried out various value adds like Test Coverage enhancement , Traceability of requirements </a:t>
              </a:r>
              <a:r>
                <a:rPr lang="en-US" sz="1100" dirty="0" err="1">
                  <a:solidFill>
                    <a:srgbClr val="000000"/>
                  </a:solidFill>
                  <a:cs typeface="Arial" pitchFamily="34" charset="0"/>
                </a:rPr>
                <a:t>Vs</a:t>
              </a:r>
              <a:r>
                <a:rPr lang="en-US" sz="1100" dirty="0">
                  <a:solidFill>
                    <a:srgbClr val="000000"/>
                  </a:solidFill>
                  <a:cs typeface="Arial" pitchFamily="34" charset="0"/>
                </a:rPr>
                <a:t> test cases, Exploratory Testing , Performance Testing , Escaped defect  analysis.</a:t>
              </a:r>
            </a:p>
            <a:p>
              <a:pPr marL="114300" indent="-114300">
                <a:buClr>
                  <a:srgbClr val="4E84C4"/>
                </a:buClr>
                <a:buFont typeface="Arial" pitchFamily="34" charset="0"/>
                <a:buChar char="•"/>
                <a:defRPr/>
              </a:pPr>
              <a:r>
                <a:rPr lang="en-US" sz="1100" dirty="0">
                  <a:solidFill>
                    <a:srgbClr val="000000"/>
                  </a:solidFill>
                  <a:cs typeface="Arial" pitchFamily="34" charset="0"/>
                </a:rPr>
                <a:t>Automatic triggering of sanity  after a build </a:t>
              </a:r>
            </a:p>
          </p:txBody>
        </p:sp>
        <p:sp>
          <p:nvSpPr>
            <p:cNvPr id="7" name="Rounded Rectangle 6"/>
            <p:cNvSpPr/>
            <p:nvPr/>
          </p:nvSpPr>
          <p:spPr>
            <a:xfrm>
              <a:off x="457200" y="2286000"/>
              <a:ext cx="4800600" cy="25908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just" eaLnBrk="0" hangingPunct="0">
                <a:lnSpc>
                  <a:spcPct val="110000"/>
                </a:lnSpc>
                <a:buClr>
                  <a:srgbClr val="0066CC"/>
                </a:buClr>
              </a:pPr>
              <a:r>
                <a:rPr lang="en-US" sz="2000" b="1" dirty="0">
                  <a:solidFill>
                    <a:prstClr val="black"/>
                  </a:solidFill>
                </a:rPr>
                <a:t>Achievements</a:t>
              </a:r>
            </a:p>
            <a:p>
              <a:pPr marL="114300" indent="-114300" algn="just">
                <a:buClr>
                  <a:srgbClr val="4E84C4"/>
                </a:buClr>
                <a:buFont typeface="Arial" pitchFamily="34" charset="0"/>
                <a:buChar char="•"/>
                <a:defRPr/>
              </a:pPr>
              <a:r>
                <a:rPr lang="en-US" sz="1200" dirty="0">
                  <a:solidFill>
                    <a:srgbClr val="000000"/>
                  </a:solidFill>
                  <a:cs typeface="Arial" pitchFamily="34" charset="0"/>
                </a:rPr>
                <a:t>Flawless quality software delivered in two releases developed by TCS.</a:t>
              </a:r>
            </a:p>
            <a:p>
              <a:pPr marL="114300" indent="-114300" algn="just">
                <a:buClr>
                  <a:srgbClr val="4E84C4"/>
                </a:buClr>
                <a:buFont typeface="Arial" pitchFamily="34" charset="0"/>
                <a:buChar char="•"/>
                <a:defRPr/>
              </a:pPr>
              <a:r>
                <a:rPr lang="en-US" sz="1200">
                  <a:solidFill>
                    <a:srgbClr val="000000"/>
                  </a:solidFill>
                  <a:cs typeface="Arial" pitchFamily="34" charset="0"/>
                </a:rPr>
                <a:t>Zero </a:t>
              </a:r>
              <a:r>
                <a:rPr lang="en-US" sz="1200" dirty="0">
                  <a:solidFill>
                    <a:srgbClr val="000000"/>
                  </a:solidFill>
                  <a:cs typeface="Arial" pitchFamily="34" charset="0"/>
                </a:rPr>
                <a:t>slippage in timelines.</a:t>
              </a:r>
            </a:p>
            <a:p>
              <a:pPr marL="114300" indent="-114300" algn="just">
                <a:buClr>
                  <a:srgbClr val="4E84C4"/>
                </a:buClr>
                <a:buFont typeface="Arial" pitchFamily="34" charset="0"/>
                <a:buChar char="•"/>
                <a:defRPr/>
              </a:pPr>
              <a:r>
                <a:rPr lang="en-US" sz="1200" dirty="0">
                  <a:solidFill>
                    <a:srgbClr val="000000"/>
                  </a:solidFill>
                  <a:cs typeface="Arial" pitchFamily="34" charset="0"/>
                </a:rPr>
                <a:t>Defined SLA met at all times for customer reported issues.</a:t>
              </a:r>
            </a:p>
            <a:p>
              <a:pPr marL="114300" indent="-114300" algn="just">
                <a:buClr>
                  <a:srgbClr val="4E84C4"/>
                </a:buClr>
                <a:buFont typeface="Arial" pitchFamily="34" charset="0"/>
                <a:buChar char="•"/>
                <a:defRPr/>
              </a:pPr>
              <a:r>
                <a:rPr lang="en-US" sz="1200" dirty="0">
                  <a:solidFill>
                    <a:srgbClr val="000000"/>
                  </a:solidFill>
                  <a:cs typeface="Arial" pitchFamily="34" charset="0"/>
                </a:rPr>
                <a:t>100% </a:t>
              </a:r>
              <a:r>
                <a:rPr lang="en-US" sz="1200" dirty="0">
                  <a:solidFill>
                    <a:prstClr val="black"/>
                  </a:solidFill>
                  <a:cs typeface="Arial" pitchFamily="34" charset="0"/>
                </a:rPr>
                <a:t>Customer Satisfaction  from last 3 Years</a:t>
              </a:r>
            </a:p>
            <a:p>
              <a:pPr marL="114300" indent="-114300" algn="just">
                <a:buClr>
                  <a:srgbClr val="4E84C4"/>
                </a:buClr>
                <a:buFont typeface="Arial" pitchFamily="34" charset="0"/>
                <a:buChar char="•"/>
                <a:defRPr/>
              </a:pPr>
              <a:r>
                <a:rPr lang="en-US" sz="1200" dirty="0">
                  <a:solidFill>
                    <a:prstClr val="black"/>
                  </a:solidFill>
                  <a:cs typeface="Arial" pitchFamily="34" charset="0"/>
                </a:rPr>
                <a:t>All KPIs Green till now</a:t>
              </a:r>
            </a:p>
            <a:p>
              <a:pPr marL="114300" indent="-114300" algn="just">
                <a:buClr>
                  <a:srgbClr val="4E84C4"/>
                </a:buClr>
                <a:buFont typeface="Arial" pitchFamily="34" charset="0"/>
                <a:buChar char="•"/>
                <a:defRPr/>
              </a:pPr>
              <a:r>
                <a:rPr lang="en-US" sz="1200" dirty="0">
                  <a:solidFill>
                    <a:prstClr val="black"/>
                  </a:solidFill>
                  <a:cs typeface="Arial" pitchFamily="34" charset="0"/>
                </a:rPr>
                <a:t>Zero issues reported from R11 ATP testing in KDDI </a:t>
              </a:r>
            </a:p>
            <a:p>
              <a:pPr marL="114300" indent="-114300" algn="just">
                <a:buClr>
                  <a:srgbClr val="4E84C4"/>
                </a:buClr>
                <a:buFont typeface="Arial" pitchFamily="34" charset="0"/>
                <a:buChar char="•"/>
                <a:defRPr/>
              </a:pPr>
              <a:r>
                <a:rPr lang="en-US" sz="1200" dirty="0">
                  <a:solidFill>
                    <a:srgbClr val="000000"/>
                  </a:solidFill>
                  <a:cs typeface="Arial" pitchFamily="34" charset="0"/>
                </a:rPr>
                <a:t>Productivity and Process Improvements through automation and stringent review practices.</a:t>
              </a:r>
            </a:p>
          </p:txBody>
        </p:sp>
        <p:sp>
          <p:nvSpPr>
            <p:cNvPr id="8" name="Rounded Rectangle 7"/>
            <p:cNvSpPr/>
            <p:nvPr/>
          </p:nvSpPr>
          <p:spPr>
            <a:xfrm>
              <a:off x="5334000" y="4114800"/>
              <a:ext cx="6413212" cy="1926770"/>
            </a:xfrm>
            <a:prstGeom prst="roundRect">
              <a:avLst/>
            </a:prstGeom>
            <a:solidFill>
              <a:srgbClr val="E1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just" eaLnBrk="0" hangingPunct="0">
                <a:lnSpc>
                  <a:spcPct val="110000"/>
                </a:lnSpc>
                <a:buClr>
                  <a:srgbClr val="0066CC"/>
                </a:buClr>
                <a:defRPr/>
              </a:pPr>
              <a:r>
                <a:rPr lang="en-US" sz="2000" b="1" dirty="0">
                  <a:solidFill>
                    <a:prstClr val="black"/>
                  </a:solidFill>
                </a:rPr>
                <a:t>Technology Used</a:t>
              </a:r>
            </a:p>
            <a:p>
              <a:pPr marL="114300" indent="-114300">
                <a:buClr>
                  <a:srgbClr val="4E84C4"/>
                </a:buClr>
                <a:buFont typeface="Arial" pitchFamily="34" charset="0"/>
                <a:buChar char="•"/>
                <a:defRPr/>
              </a:pPr>
              <a:r>
                <a:rPr lang="en-US" sz="1200" b="1" dirty="0">
                  <a:solidFill>
                    <a:srgbClr val="000000"/>
                  </a:solidFill>
                  <a:cs typeface="Arial" pitchFamily="34" charset="0"/>
                </a:rPr>
                <a:t>Domain</a:t>
              </a:r>
              <a:r>
                <a:rPr lang="en-US" sz="1200" dirty="0">
                  <a:solidFill>
                    <a:srgbClr val="000000"/>
                  </a:solidFill>
                  <a:cs typeface="Arial" pitchFamily="34" charset="0"/>
                </a:rPr>
                <a:t>:   LTE, TCP/IP, PKI, High Availability Platform, LDAP, DNS, SOAP,  </a:t>
              </a:r>
              <a:r>
                <a:rPr lang="en-US" sz="1200" dirty="0" err="1">
                  <a:solidFill>
                    <a:srgbClr val="000000"/>
                  </a:solidFill>
                  <a:cs typeface="Arial" pitchFamily="34" charset="0"/>
                </a:rPr>
                <a:t>WebUI</a:t>
              </a:r>
              <a:r>
                <a:rPr lang="en-US" sz="1200" dirty="0">
                  <a:solidFill>
                    <a:srgbClr val="000000"/>
                  </a:solidFill>
                  <a:cs typeface="Arial" pitchFamily="34" charset="0"/>
                </a:rPr>
                <a:t> </a:t>
              </a:r>
            </a:p>
            <a:p>
              <a:pPr marL="114300" indent="-114300">
                <a:buClr>
                  <a:srgbClr val="4E84C4"/>
                </a:buClr>
                <a:buFont typeface="Arial" pitchFamily="34" charset="0"/>
                <a:buChar char="•"/>
                <a:defRPr/>
              </a:pPr>
              <a:r>
                <a:rPr lang="en-US" sz="1200" b="1" dirty="0">
                  <a:solidFill>
                    <a:srgbClr val="000000"/>
                  </a:solidFill>
                  <a:cs typeface="Arial" pitchFamily="34" charset="0"/>
                </a:rPr>
                <a:t>Operating System:</a:t>
              </a:r>
              <a:r>
                <a:rPr lang="en-US" sz="1200" dirty="0">
                  <a:solidFill>
                    <a:srgbClr val="000000"/>
                  </a:solidFill>
                  <a:cs typeface="Arial" pitchFamily="34" charset="0"/>
                </a:rPr>
                <a:t> RHEL</a:t>
              </a:r>
            </a:p>
            <a:p>
              <a:pPr marL="114300" indent="-114300">
                <a:buClr>
                  <a:srgbClr val="4E84C4"/>
                </a:buClr>
                <a:buFont typeface="Arial" pitchFamily="34" charset="0"/>
                <a:buChar char="•"/>
                <a:defRPr/>
              </a:pPr>
              <a:r>
                <a:rPr lang="en-US" sz="1200" b="1" dirty="0">
                  <a:solidFill>
                    <a:srgbClr val="000000"/>
                  </a:solidFill>
                  <a:cs typeface="Arial" pitchFamily="34" charset="0"/>
                </a:rPr>
                <a:t>Database</a:t>
              </a:r>
              <a:r>
                <a:rPr lang="en-US" sz="1200" dirty="0">
                  <a:solidFill>
                    <a:srgbClr val="000000"/>
                  </a:solidFill>
                  <a:cs typeface="Arial" pitchFamily="34" charset="0"/>
                </a:rPr>
                <a:t>: Oracle</a:t>
              </a:r>
            </a:p>
            <a:p>
              <a:pPr marL="114300" indent="-114300">
                <a:buClr>
                  <a:srgbClr val="4E84C4"/>
                </a:buClr>
                <a:buFont typeface="Arial" pitchFamily="34" charset="0"/>
                <a:buChar char="•"/>
                <a:defRPr/>
              </a:pPr>
              <a:r>
                <a:rPr lang="en-US" sz="1200" b="1" dirty="0">
                  <a:solidFill>
                    <a:srgbClr val="000000"/>
                  </a:solidFill>
                  <a:cs typeface="Arial" pitchFamily="34" charset="0"/>
                </a:rPr>
                <a:t>Programming</a:t>
              </a:r>
              <a:r>
                <a:rPr lang="en-US" sz="1200" dirty="0">
                  <a:solidFill>
                    <a:srgbClr val="000000"/>
                  </a:solidFill>
                  <a:cs typeface="Arial" pitchFamily="34" charset="0"/>
                </a:rPr>
                <a:t>: C++, Core Java, J2EE, Perl, Shell, Expect scripting,  SQL</a:t>
              </a:r>
            </a:p>
            <a:p>
              <a:pPr marL="114300" indent="-114300">
                <a:buClr>
                  <a:srgbClr val="4E84C4"/>
                </a:buClr>
                <a:buFont typeface="Arial" pitchFamily="34" charset="0"/>
                <a:buChar char="•"/>
                <a:defRPr/>
              </a:pPr>
              <a:r>
                <a:rPr lang="en-US" sz="1200" b="1" dirty="0">
                  <a:solidFill>
                    <a:srgbClr val="000000"/>
                  </a:solidFill>
                  <a:cs typeface="Arial" pitchFamily="34" charset="0"/>
                </a:rPr>
                <a:t>Tools </a:t>
              </a:r>
              <a:r>
                <a:rPr lang="en-US" sz="1200" dirty="0">
                  <a:solidFill>
                    <a:srgbClr val="000000"/>
                  </a:solidFill>
                  <a:cs typeface="Arial" pitchFamily="34" charset="0"/>
                </a:rPr>
                <a:t>: </a:t>
              </a:r>
              <a:r>
                <a:rPr lang="en-US" sz="1200" dirty="0" err="1">
                  <a:solidFill>
                    <a:srgbClr val="000000"/>
                  </a:solidFill>
                  <a:cs typeface="Arial" pitchFamily="34" charset="0"/>
                </a:rPr>
                <a:t>KlockWork</a:t>
              </a:r>
              <a:r>
                <a:rPr lang="en-US" sz="1200" dirty="0">
                  <a:solidFill>
                    <a:srgbClr val="000000"/>
                  </a:solidFill>
                  <a:cs typeface="Arial" pitchFamily="34" charset="0"/>
                </a:rPr>
                <a:t>, </a:t>
              </a:r>
              <a:r>
                <a:rPr lang="en-US" sz="1200" dirty="0" err="1">
                  <a:solidFill>
                    <a:srgbClr val="000000"/>
                  </a:solidFill>
                  <a:cs typeface="Arial" pitchFamily="34" charset="0"/>
                </a:rPr>
                <a:t>Valgrind</a:t>
              </a:r>
              <a:r>
                <a:rPr lang="en-US" sz="1200" dirty="0">
                  <a:solidFill>
                    <a:srgbClr val="000000"/>
                  </a:solidFill>
                  <a:cs typeface="Arial" pitchFamily="34" charset="0"/>
                </a:rPr>
                <a:t>, clear case,  Doors, CQCM ,</a:t>
              </a:r>
              <a:r>
                <a:rPr lang="en-US" sz="1200" dirty="0" err="1">
                  <a:solidFill>
                    <a:srgbClr val="000000"/>
                  </a:solidFill>
                  <a:cs typeface="Arial" pitchFamily="34" charset="0"/>
                </a:rPr>
                <a:t>Wireshark</a:t>
              </a:r>
              <a:r>
                <a:rPr lang="en-US" sz="1200" dirty="0">
                  <a:solidFill>
                    <a:srgbClr val="000000"/>
                  </a:solidFill>
                  <a:cs typeface="Arial" pitchFamily="34" charset="0"/>
                </a:rPr>
                <a:t> &amp; </a:t>
              </a:r>
              <a:r>
                <a:rPr lang="en-US" sz="1200" dirty="0" err="1">
                  <a:solidFill>
                    <a:srgbClr val="000000"/>
                  </a:solidFill>
                  <a:cs typeface="Arial" pitchFamily="34" charset="0"/>
                </a:rPr>
                <a:t>TcpDump</a:t>
              </a:r>
              <a:r>
                <a:rPr lang="en-US" sz="1200" dirty="0">
                  <a:solidFill>
                    <a:srgbClr val="000000"/>
                  </a:solidFill>
                  <a:cs typeface="Arial" pitchFamily="34" charset="0"/>
                </a:rPr>
                <a:t>, </a:t>
              </a:r>
              <a:r>
                <a:rPr lang="en-US" sz="1200" dirty="0" err="1">
                  <a:solidFill>
                    <a:srgbClr val="000000"/>
                  </a:solidFill>
                  <a:cs typeface="Arial" pitchFamily="34" charset="0"/>
                </a:rPr>
                <a:t>iPerf</a:t>
              </a:r>
              <a:endParaRPr lang="en-US" sz="1200" dirty="0">
                <a:solidFill>
                  <a:srgbClr val="000000"/>
                </a:solidFill>
                <a:cs typeface="Arial" pitchFamily="34" charset="0"/>
              </a:endParaRPr>
            </a:p>
            <a:p>
              <a:pPr marL="114300" indent="-114300">
                <a:buClr>
                  <a:srgbClr val="4E84C4"/>
                </a:buClr>
                <a:buFont typeface="Arial" pitchFamily="34" charset="0"/>
                <a:buChar char="•"/>
                <a:defRPr/>
              </a:pPr>
              <a:r>
                <a:rPr lang="en-US" sz="1200" b="1" dirty="0">
                  <a:solidFill>
                    <a:srgbClr val="000000"/>
                  </a:solidFill>
                  <a:cs typeface="Arial" pitchFamily="34" charset="0"/>
                </a:rPr>
                <a:t>Hardware</a:t>
              </a:r>
              <a:r>
                <a:rPr lang="en-US" sz="1200" dirty="0">
                  <a:solidFill>
                    <a:srgbClr val="000000"/>
                  </a:solidFill>
                  <a:cs typeface="Arial" pitchFamily="34" charset="0"/>
                </a:rPr>
                <a:t>: HP C7000 ( BL460 Gen8 and Gen9 blade servers ,  Switches: HP 6120/6125 , Cisco 3120  SAN 5120 , Storage : VNX5300 &amp;5200 ) </a:t>
              </a:r>
            </a:p>
          </p:txBody>
        </p:sp>
      </p:grpSp>
    </p:spTree>
    <p:extLst>
      <p:ext uri="{BB962C8B-B14F-4D97-AF65-F5344CB8AC3E}">
        <p14:creationId xmlns:p14="http://schemas.microsoft.com/office/powerpoint/2010/main" val="1697260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ound Diagonal Corner Rectangle 15"/>
          <p:cNvSpPr/>
          <p:nvPr/>
        </p:nvSpPr>
        <p:spPr>
          <a:xfrm>
            <a:off x="195955" y="2392081"/>
            <a:ext cx="1508125" cy="2360256"/>
          </a:xfrm>
          <a:prstGeom prst="round2DiagRect">
            <a:avLst/>
          </a:prstGeom>
          <a:solidFill>
            <a:srgbClr val="E7E6E6">
              <a:lumMod val="75000"/>
              <a:alpha val="65000"/>
            </a:srgbClr>
          </a:solidFill>
          <a:ln w="12700" cap="flat" cmpd="sng" algn="ctr">
            <a:noFill/>
            <a:prstDash val="solid"/>
            <a:miter lim="800000"/>
          </a:ln>
          <a:effectLst/>
        </p:spPr>
        <p:txBody>
          <a:bodyPr anchor="ctr"/>
          <a:lstStyle/>
          <a:p>
            <a:pPr algn="ctr" defTabSz="1217613" eaLnBrk="0" fontAlgn="base" hangingPunct="0">
              <a:spcBef>
                <a:spcPct val="0"/>
              </a:spcBef>
              <a:spcAft>
                <a:spcPct val="0"/>
              </a:spcAft>
              <a:defRPr/>
            </a:pPr>
            <a:r>
              <a:rPr lang="en-US" sz="1600" b="1" kern="0" dirty="0">
                <a:solidFill>
                  <a:prstClr val="black"/>
                </a:solidFill>
                <a:ea typeface="Tahoma" panose="020B0604030504040204" pitchFamily="34" charset="0"/>
                <a:cs typeface="Tahoma" panose="020B0604030504040204" pitchFamily="34" charset="0"/>
              </a:rPr>
              <a:t>Solution</a:t>
            </a:r>
          </a:p>
          <a:p>
            <a:pPr algn="ctr" defTabSz="1217613" eaLnBrk="0" fontAlgn="base" hangingPunct="0">
              <a:spcBef>
                <a:spcPct val="0"/>
              </a:spcBef>
              <a:spcAft>
                <a:spcPct val="0"/>
              </a:spcAft>
              <a:defRPr/>
            </a:pPr>
            <a:endParaRPr lang="en-US" kern="0" dirty="0">
              <a:solidFill>
                <a:prstClr val="white"/>
              </a:solidFill>
              <a:ea typeface="Tahoma" panose="020B0604030504040204" pitchFamily="34" charset="0"/>
              <a:cs typeface="Tahoma" panose="020B0604030504040204" pitchFamily="34" charset="0"/>
            </a:endParaRPr>
          </a:p>
        </p:txBody>
      </p:sp>
      <p:sp>
        <p:nvSpPr>
          <p:cNvPr id="17" name="Round Diagonal Corner Rectangle 16"/>
          <p:cNvSpPr/>
          <p:nvPr/>
        </p:nvSpPr>
        <p:spPr>
          <a:xfrm>
            <a:off x="1775933" y="2392082"/>
            <a:ext cx="9653459" cy="2399629"/>
          </a:xfrm>
          <a:prstGeom prst="round2DiagRect">
            <a:avLst>
              <a:gd name="adj1" fmla="val 8751"/>
              <a:gd name="adj2" fmla="val 0"/>
            </a:avLst>
          </a:prstGeom>
          <a:solidFill>
            <a:srgbClr val="E7E6E6">
              <a:lumMod val="75000"/>
              <a:alpha val="65000"/>
            </a:srgbClr>
          </a:solidFill>
          <a:ln w="12700" cap="flat" cmpd="sng" algn="ctr">
            <a:noFill/>
            <a:prstDash val="solid"/>
            <a:miter lim="800000"/>
          </a:ln>
          <a:effectLst/>
        </p:spPr>
        <p:txBody>
          <a:bodyPr anchor="ctr"/>
          <a:lstStyle/>
          <a:p>
            <a:pPr defTabSz="1217613" eaLnBrk="0" fontAlgn="base" hangingPunct="0">
              <a:spcBef>
                <a:spcPct val="0"/>
              </a:spcBef>
              <a:spcAft>
                <a:spcPct val="0"/>
              </a:spcAft>
              <a:defRPr/>
            </a:pPr>
            <a:endParaRPr lang="en-US" sz="1600" kern="0" dirty="0">
              <a:solidFill>
                <a:prstClr val="black"/>
              </a:solidFill>
              <a:ea typeface="Tahoma" panose="020B0604030504040204" pitchFamily="34" charset="0"/>
              <a:cs typeface="Tahoma" panose="020B0604030504040204" pitchFamily="34" charset="0"/>
            </a:endParaRPr>
          </a:p>
        </p:txBody>
      </p:sp>
      <p:sp>
        <p:nvSpPr>
          <p:cNvPr id="18" name="Round Diagonal Corner Rectangle 17"/>
          <p:cNvSpPr/>
          <p:nvPr/>
        </p:nvSpPr>
        <p:spPr>
          <a:xfrm>
            <a:off x="168729" y="4893311"/>
            <a:ext cx="1519237" cy="1343126"/>
          </a:xfrm>
          <a:prstGeom prst="round2DiagRect">
            <a:avLst/>
          </a:prstGeom>
          <a:solidFill>
            <a:srgbClr val="5B9BD5">
              <a:alpha val="49804"/>
            </a:srgbClr>
          </a:solidFill>
          <a:ln w="12700" cap="flat" cmpd="sng" algn="ctr">
            <a:noFill/>
            <a:prstDash val="solid"/>
            <a:miter lim="800000"/>
          </a:ln>
          <a:effectLst/>
        </p:spPr>
        <p:txBody>
          <a:bodyPr anchor="ctr"/>
          <a:lstStyle/>
          <a:p>
            <a:pPr algn="ctr" defTabSz="1217613" eaLnBrk="0" fontAlgn="base" hangingPunct="0">
              <a:spcBef>
                <a:spcPct val="0"/>
              </a:spcBef>
              <a:spcAft>
                <a:spcPct val="0"/>
              </a:spcAft>
              <a:defRPr/>
            </a:pPr>
            <a:r>
              <a:rPr lang="en-US" sz="1600" b="1" kern="0" dirty="0">
                <a:solidFill>
                  <a:prstClr val="black"/>
                </a:solidFill>
                <a:ea typeface="Tahoma" panose="020B0604030504040204" pitchFamily="34" charset="0"/>
                <a:cs typeface="Tahoma" panose="020B0604030504040204" pitchFamily="34" charset="0"/>
              </a:rPr>
              <a:t>Benefits</a:t>
            </a:r>
          </a:p>
          <a:p>
            <a:pPr algn="ctr" defTabSz="1217613" eaLnBrk="0" fontAlgn="base" hangingPunct="0">
              <a:spcBef>
                <a:spcPct val="0"/>
              </a:spcBef>
              <a:spcAft>
                <a:spcPct val="0"/>
              </a:spcAft>
              <a:defRPr/>
            </a:pPr>
            <a:endParaRPr lang="en-US" b="1" kern="0" dirty="0">
              <a:solidFill>
                <a:prstClr val="black"/>
              </a:solidFill>
              <a:ea typeface="Tahoma" panose="020B0604030504040204" pitchFamily="34" charset="0"/>
              <a:cs typeface="Tahoma" panose="020B0604030504040204" pitchFamily="34" charset="0"/>
            </a:endParaRPr>
          </a:p>
        </p:txBody>
      </p:sp>
      <p:sp>
        <p:nvSpPr>
          <p:cNvPr id="19" name="Round Diagonal Corner Rectangle 18"/>
          <p:cNvSpPr/>
          <p:nvPr/>
        </p:nvSpPr>
        <p:spPr>
          <a:xfrm>
            <a:off x="1759819" y="4893312"/>
            <a:ext cx="9669573" cy="1289776"/>
          </a:xfrm>
          <a:prstGeom prst="round2DiagRect">
            <a:avLst/>
          </a:prstGeom>
          <a:solidFill>
            <a:srgbClr val="5B9BD5">
              <a:alpha val="49804"/>
            </a:srgbClr>
          </a:solidFill>
          <a:ln w="12700" cap="flat" cmpd="sng" algn="ctr">
            <a:noFill/>
            <a:prstDash val="solid"/>
            <a:miter lim="800000"/>
          </a:ln>
          <a:effectLst/>
        </p:spPr>
        <p:txBody>
          <a:bodyPr anchor="ctr"/>
          <a:lstStyle/>
          <a:p>
            <a:pPr marL="285750" indent="-285750" defTabSz="1217613" eaLnBrk="0" fontAlgn="base" hangingPunct="0">
              <a:spcBef>
                <a:spcPct val="0"/>
              </a:spcBef>
              <a:spcAft>
                <a:spcPct val="0"/>
              </a:spcAft>
              <a:buFont typeface="Arial" panose="020B0604020202020204" pitchFamily="34" charset="0"/>
              <a:buChar char="•"/>
              <a:defRPr/>
            </a:pPr>
            <a:r>
              <a:rPr lang="en-US" sz="1600" kern="0" dirty="0" smtClean="0">
                <a:solidFill>
                  <a:prstClr val="black"/>
                </a:solidFill>
                <a:ea typeface="Tahoma" panose="020B0604030504040204" pitchFamily="34" charset="0"/>
                <a:cs typeface="Tahoma" panose="020B0604030504040204" pitchFamily="34" charset="0"/>
              </a:rPr>
              <a:t>100% </a:t>
            </a:r>
            <a:r>
              <a:rPr lang="en-US" sz="1600" kern="0" dirty="0">
                <a:solidFill>
                  <a:prstClr val="black"/>
                </a:solidFill>
                <a:ea typeface="Tahoma" panose="020B0604030504040204" pitchFamily="34" charset="0"/>
                <a:cs typeface="Tahoma" panose="020B0604030504040204" pitchFamily="34" charset="0"/>
              </a:rPr>
              <a:t>Customer Satisfaction. Incidents </a:t>
            </a:r>
            <a:r>
              <a:rPr lang="en-US" sz="1600" kern="0" dirty="0" smtClean="0">
                <a:solidFill>
                  <a:prstClr val="black"/>
                </a:solidFill>
                <a:ea typeface="Tahoma" panose="020B0604030504040204" pitchFamily="34" charset="0"/>
                <a:cs typeface="Tahoma" panose="020B0604030504040204" pitchFamily="34" charset="0"/>
              </a:rPr>
              <a:t>handling </a:t>
            </a:r>
            <a:r>
              <a:rPr lang="en-US" sz="1600" kern="0" dirty="0">
                <a:solidFill>
                  <a:prstClr val="black"/>
                </a:solidFill>
                <a:ea typeface="Tahoma" panose="020B0604030504040204" pitchFamily="34" charset="0"/>
                <a:cs typeface="Tahoma" panose="020B0604030504040204" pitchFamily="34" charset="0"/>
              </a:rPr>
              <a:t>on-demand</a:t>
            </a:r>
          </a:p>
          <a:p>
            <a:pPr marL="285750" indent="-285750" defTabSz="1217613" eaLnBrk="0" fontAlgn="base" hangingPunct="0">
              <a:spcBef>
                <a:spcPct val="0"/>
              </a:spcBef>
              <a:spcAft>
                <a:spcPct val="0"/>
              </a:spcAft>
              <a:buFont typeface="Arial" panose="020B0604020202020204" pitchFamily="34" charset="0"/>
              <a:buChar char="•"/>
              <a:defRPr/>
            </a:pPr>
            <a:r>
              <a:rPr lang="en-US" sz="1600" kern="0" dirty="0">
                <a:solidFill>
                  <a:prstClr val="black"/>
                </a:solidFill>
                <a:ea typeface="Tahoma" panose="020B0604030504040204" pitchFamily="34" charset="0"/>
                <a:cs typeface="Tahoma" panose="020B0604030504040204" pitchFamily="34" charset="0"/>
              </a:rPr>
              <a:t>Improve productivity and efficiency</a:t>
            </a:r>
          </a:p>
          <a:p>
            <a:pPr marL="285750" indent="-285750" defTabSz="1217613" eaLnBrk="0" fontAlgn="base" hangingPunct="0">
              <a:spcBef>
                <a:spcPct val="0"/>
              </a:spcBef>
              <a:spcAft>
                <a:spcPct val="0"/>
              </a:spcAft>
              <a:buFont typeface="Arial" panose="020B0604020202020204" pitchFamily="34" charset="0"/>
              <a:buChar char="•"/>
              <a:defRPr/>
            </a:pPr>
            <a:r>
              <a:rPr lang="en-US" sz="1600" kern="0" dirty="0" smtClean="0">
                <a:solidFill>
                  <a:prstClr val="black"/>
                </a:solidFill>
                <a:ea typeface="Tahoma" panose="020B0604030504040204" pitchFamily="34" charset="0"/>
                <a:cs typeface="Tahoma" panose="020B0604030504040204" pitchFamily="34" charset="0"/>
              </a:rPr>
              <a:t>Ensured </a:t>
            </a:r>
            <a:r>
              <a:rPr lang="en-US" sz="1600" kern="0" dirty="0">
                <a:solidFill>
                  <a:prstClr val="black"/>
                </a:solidFill>
                <a:ea typeface="Tahoma" panose="020B0604030504040204" pitchFamily="34" charset="0"/>
                <a:cs typeface="Tahoma" panose="020B0604030504040204" pitchFamily="34" charset="0"/>
              </a:rPr>
              <a:t>99.95% </a:t>
            </a:r>
            <a:r>
              <a:rPr lang="en-US" sz="1600" kern="0" dirty="0" smtClean="0">
                <a:solidFill>
                  <a:prstClr val="black"/>
                </a:solidFill>
                <a:ea typeface="Tahoma" panose="020B0604030504040204" pitchFamily="34" charset="0"/>
                <a:cs typeface="Tahoma" panose="020B0604030504040204" pitchFamily="34" charset="0"/>
              </a:rPr>
              <a:t>availability  Upgrade </a:t>
            </a:r>
            <a:r>
              <a:rPr lang="en-US" sz="1600" kern="0" dirty="0">
                <a:solidFill>
                  <a:prstClr val="black"/>
                </a:solidFill>
                <a:ea typeface="Tahoma" panose="020B0604030504040204" pitchFamily="34" charset="0"/>
                <a:cs typeface="Tahoma" panose="020B0604030504040204" pitchFamily="34" charset="0"/>
              </a:rPr>
              <a:t>support of plugins –Community and </a:t>
            </a:r>
            <a:r>
              <a:rPr lang="en-US" sz="1600" kern="0" dirty="0" smtClean="0">
                <a:solidFill>
                  <a:prstClr val="black"/>
                </a:solidFill>
                <a:ea typeface="Tahoma" panose="020B0604030504040204" pitchFamily="34" charset="0"/>
                <a:cs typeface="Tahoma" panose="020B0604030504040204" pitchFamily="34" charset="0"/>
              </a:rPr>
              <a:t>in-house</a:t>
            </a:r>
          </a:p>
          <a:p>
            <a:pPr marL="285750" indent="-285750" defTabSz="1217613" eaLnBrk="0" fontAlgn="base" hangingPunct="0">
              <a:spcBef>
                <a:spcPct val="0"/>
              </a:spcBef>
              <a:spcAft>
                <a:spcPct val="0"/>
              </a:spcAft>
              <a:buFont typeface="Arial" panose="020B0604020202020204" pitchFamily="34" charset="0"/>
              <a:buChar char="•"/>
              <a:defRPr/>
            </a:pPr>
            <a:r>
              <a:rPr lang="en-US" sz="1600" kern="0" dirty="0" smtClean="0">
                <a:solidFill>
                  <a:prstClr val="black"/>
                </a:solidFill>
                <a:ea typeface="Tahoma" panose="020B0604030504040204" pitchFamily="34" charset="0"/>
                <a:cs typeface="Tahoma" panose="020B0604030504040204" pitchFamily="34" charset="0"/>
              </a:rPr>
              <a:t>On demand end-of-life product replacements and configurations with minimal support from hardware vendors </a:t>
            </a:r>
            <a:endParaRPr lang="en-US" sz="1600" kern="0" dirty="0">
              <a:solidFill>
                <a:prstClr val="black"/>
              </a:solidFill>
              <a:ea typeface="Tahoma" panose="020B0604030504040204" pitchFamily="34" charset="0"/>
              <a:cs typeface="Tahoma" panose="020B0604030504040204" pitchFamily="34" charset="0"/>
            </a:endParaRPr>
          </a:p>
        </p:txBody>
      </p:sp>
      <p:pic>
        <p:nvPicPr>
          <p:cNvPr id="20" name="Picture 2" descr="https://reatz.files.wordpress.com/2015/05/thumbs_up.png"/>
          <p:cNvPicPr>
            <a:picLocks noChangeAspect="1" noChangeArrowheads="1"/>
          </p:cNvPicPr>
          <p:nvPr/>
        </p:nvPicPr>
        <p:blipFill>
          <a:blip r:embed="rId4" cstate="print">
            <a:grayscl/>
            <a:biLevel thresh="50000"/>
            <a:extLst>
              <a:ext uri="{28A0092B-C50C-407E-A947-70E740481C1C}">
                <a14:useLocalDpi xmlns:a14="http://schemas.microsoft.com/office/drawing/2010/main" val="0"/>
              </a:ext>
            </a:extLst>
          </a:blip>
          <a:srcRect/>
          <a:stretch>
            <a:fillRect/>
          </a:stretch>
        </p:blipFill>
        <p:spPr bwMode="auto">
          <a:xfrm>
            <a:off x="670379" y="5527996"/>
            <a:ext cx="5175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
          <p:cNvPicPr>
            <a:picLocks noChangeAspect="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561873" y="3604419"/>
            <a:ext cx="7762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p:nvSpPr>
        <p:spPr>
          <a:xfrm>
            <a:off x="1796542" y="2392081"/>
            <a:ext cx="9567536" cy="2308324"/>
          </a:xfrm>
          <a:prstGeom prst="rect">
            <a:avLst/>
          </a:prstGeom>
        </p:spPr>
        <p:txBody>
          <a:bodyPr wrap="square">
            <a:spAutoFit/>
          </a:bodyPr>
          <a:lstStyle/>
          <a:p>
            <a:pPr defTabSz="1217613" eaLnBrk="0" fontAlgn="base" hangingPunct="0">
              <a:spcBef>
                <a:spcPct val="0"/>
              </a:spcBef>
              <a:spcAft>
                <a:spcPct val="0"/>
              </a:spcAft>
              <a:defRPr/>
            </a:pPr>
            <a:r>
              <a:rPr lang="en-US" sz="1600" dirty="0" smtClean="0">
                <a:solidFill>
                  <a:srgbClr val="000000"/>
                </a:solidFill>
                <a:ea typeface="Tahoma" panose="020B0604030504040204" pitchFamily="34" charset="0"/>
                <a:cs typeface="Tahoma" panose="020B0604030504040204" pitchFamily="34" charset="0"/>
              </a:rPr>
              <a:t>TCS Nokia is </a:t>
            </a:r>
            <a:r>
              <a:rPr lang="en-US" sz="1600" dirty="0">
                <a:solidFill>
                  <a:srgbClr val="000000"/>
                </a:solidFill>
                <a:ea typeface="Tahoma" panose="020B0604030504040204" pitchFamily="34" charset="0"/>
                <a:cs typeface="Tahoma" panose="020B0604030504040204" pitchFamily="34" charset="0"/>
              </a:rPr>
              <a:t>being involved in the following activities:</a:t>
            </a:r>
          </a:p>
          <a:p>
            <a:pPr marL="285750" indent="-285750" defTabSz="1217613" eaLnBrk="0" fontAlgn="base" hangingPunct="0">
              <a:spcBef>
                <a:spcPct val="0"/>
              </a:spcBef>
              <a:spcAft>
                <a:spcPct val="0"/>
              </a:spcAft>
              <a:buFont typeface="Arial" panose="020B0604020202020204" pitchFamily="34" charset="0"/>
              <a:buChar char="•"/>
              <a:defRPr/>
            </a:pPr>
            <a:r>
              <a:rPr lang="en-US" sz="1600" dirty="0">
                <a:solidFill>
                  <a:prstClr val="black"/>
                </a:solidFill>
              </a:rPr>
              <a:t>HP Blade servers administered from C7000 chassis consisting of HP6125 and SAN switches and EMC VNX5300 storage connected to </a:t>
            </a:r>
            <a:r>
              <a:rPr lang="en-US" sz="1600" dirty="0" smtClean="0">
                <a:solidFill>
                  <a:prstClr val="black"/>
                </a:solidFill>
              </a:rPr>
              <a:t>it</a:t>
            </a:r>
          </a:p>
          <a:p>
            <a:pPr marL="285750" indent="-285750" defTabSz="1217613" eaLnBrk="0" fontAlgn="base" hangingPunct="0">
              <a:spcBef>
                <a:spcPct val="0"/>
              </a:spcBef>
              <a:spcAft>
                <a:spcPct val="0"/>
              </a:spcAft>
              <a:buFont typeface="Arial" panose="020B0604020202020204" pitchFamily="34" charset="0"/>
              <a:buChar char="•"/>
              <a:defRPr/>
            </a:pPr>
            <a:r>
              <a:rPr lang="en-US" sz="1600" dirty="0" smtClean="0">
                <a:solidFill>
                  <a:prstClr val="black"/>
                </a:solidFill>
              </a:rPr>
              <a:t>Administration of SUN </a:t>
            </a:r>
            <a:r>
              <a:rPr lang="en-US" sz="1600" dirty="0">
                <a:solidFill>
                  <a:prstClr val="black"/>
                </a:solidFill>
              </a:rPr>
              <a:t>SPARC servers with </a:t>
            </a:r>
            <a:r>
              <a:rPr lang="en-US" sz="1600" dirty="0" smtClean="0">
                <a:solidFill>
                  <a:prstClr val="black"/>
                </a:solidFill>
              </a:rPr>
              <a:t>Solaris </a:t>
            </a:r>
            <a:r>
              <a:rPr lang="en-US" sz="1600" dirty="0">
                <a:solidFill>
                  <a:prstClr val="black"/>
                </a:solidFill>
              </a:rPr>
              <a:t>10 for some simulations to load the setup </a:t>
            </a:r>
            <a:r>
              <a:rPr lang="en-US" sz="1600" dirty="0" smtClean="0">
                <a:solidFill>
                  <a:prstClr val="black"/>
                </a:solidFill>
              </a:rPr>
              <a:t>to replicate field </a:t>
            </a:r>
            <a:r>
              <a:rPr lang="en-US" sz="1600" dirty="0">
                <a:solidFill>
                  <a:prstClr val="black"/>
                </a:solidFill>
              </a:rPr>
              <a:t>type </a:t>
            </a:r>
            <a:r>
              <a:rPr lang="en-US" sz="1600" dirty="0" smtClean="0">
                <a:solidFill>
                  <a:prstClr val="black"/>
                </a:solidFill>
              </a:rPr>
              <a:t>scenario</a:t>
            </a:r>
          </a:p>
          <a:p>
            <a:pPr marL="285750" indent="-285750" defTabSz="1217613" eaLnBrk="0" fontAlgn="base" hangingPunct="0">
              <a:spcBef>
                <a:spcPct val="0"/>
              </a:spcBef>
              <a:spcAft>
                <a:spcPct val="0"/>
              </a:spcAft>
              <a:buFont typeface="Arial" panose="020B0604020202020204" pitchFamily="34" charset="0"/>
              <a:buChar char="•"/>
              <a:defRPr/>
            </a:pPr>
            <a:r>
              <a:rPr lang="en-US" sz="1600" dirty="0" smtClean="0">
                <a:solidFill>
                  <a:prstClr val="black"/>
                </a:solidFill>
              </a:rPr>
              <a:t>Administration of CISCO, HP and DELL switches.</a:t>
            </a:r>
          </a:p>
          <a:p>
            <a:pPr marL="285750" indent="-285750" defTabSz="1217613" eaLnBrk="0" fontAlgn="base" hangingPunct="0">
              <a:spcBef>
                <a:spcPct val="0"/>
              </a:spcBef>
              <a:spcAft>
                <a:spcPct val="0"/>
              </a:spcAft>
              <a:buFont typeface="Arial" panose="020B0604020202020204" pitchFamily="34" charset="0"/>
              <a:buChar char="•"/>
              <a:defRPr/>
            </a:pPr>
            <a:r>
              <a:rPr lang="en-US" sz="1600" dirty="0" smtClean="0">
                <a:solidFill>
                  <a:prstClr val="black"/>
                </a:solidFill>
              </a:rPr>
              <a:t>CISCO and Juniper routers used for external and internal connectivity of lab equipment with network</a:t>
            </a:r>
            <a:endParaRPr lang="en-US" sz="1600" dirty="0">
              <a:solidFill>
                <a:prstClr val="black"/>
              </a:solidFill>
            </a:endParaRPr>
          </a:p>
          <a:p>
            <a:pPr marL="285750" indent="-285750" defTabSz="1217613" eaLnBrk="0" fontAlgn="base" hangingPunct="0">
              <a:spcBef>
                <a:spcPct val="0"/>
              </a:spcBef>
              <a:spcAft>
                <a:spcPct val="0"/>
              </a:spcAft>
              <a:buFont typeface="Arial" panose="020B0604020202020204" pitchFamily="34" charset="0"/>
              <a:buChar char="•"/>
              <a:defRPr/>
            </a:pPr>
            <a:r>
              <a:rPr lang="en-US" sz="1600" dirty="0">
                <a:solidFill>
                  <a:prstClr val="black"/>
                </a:solidFill>
              </a:rPr>
              <a:t>I</a:t>
            </a:r>
            <a:r>
              <a:rPr lang="en-US" sz="1600" dirty="0" smtClean="0">
                <a:solidFill>
                  <a:prstClr val="black"/>
                </a:solidFill>
              </a:rPr>
              <a:t>nstallation of patches for all hardware equipment</a:t>
            </a:r>
            <a:endParaRPr lang="en-US" sz="1600" dirty="0">
              <a:solidFill>
                <a:prstClr val="black"/>
              </a:solidFill>
            </a:endParaRPr>
          </a:p>
          <a:p>
            <a:pPr marL="285750" indent="-285750" defTabSz="1217613" eaLnBrk="0" fontAlgn="base" hangingPunct="0">
              <a:spcBef>
                <a:spcPct val="0"/>
              </a:spcBef>
              <a:spcAft>
                <a:spcPct val="0"/>
              </a:spcAft>
              <a:buFont typeface="Arial" panose="020B0604020202020204" pitchFamily="34" charset="0"/>
              <a:buChar char="•"/>
              <a:defRPr/>
            </a:pPr>
            <a:r>
              <a:rPr lang="en-US" sz="1600" dirty="0" smtClean="0">
                <a:solidFill>
                  <a:srgbClr val="000000"/>
                </a:solidFill>
                <a:ea typeface="Tahoma" panose="020B0604030504040204" pitchFamily="34" charset="0"/>
                <a:cs typeface="Tahoma" panose="020B0604030504040204" pitchFamily="34" charset="0"/>
              </a:rPr>
              <a:t>Hardware monitoring tools maintenance and configuration</a:t>
            </a:r>
            <a:endParaRPr lang="en-US" sz="1600" dirty="0">
              <a:solidFill>
                <a:srgbClr val="000000"/>
              </a:solidFill>
              <a:ea typeface="Tahoma" panose="020B0604030504040204" pitchFamily="34" charset="0"/>
              <a:cs typeface="Tahoma" panose="020B0604030504040204" pitchFamily="34" charset="0"/>
            </a:endParaRPr>
          </a:p>
        </p:txBody>
      </p:sp>
      <p:sp>
        <p:nvSpPr>
          <p:cNvPr id="23" name="Round Diagonal Corner Rectangle 22"/>
          <p:cNvSpPr/>
          <p:nvPr/>
        </p:nvSpPr>
        <p:spPr>
          <a:xfrm>
            <a:off x="210627" y="803232"/>
            <a:ext cx="1517650" cy="1447875"/>
          </a:xfrm>
          <a:prstGeom prst="round2DiagRect">
            <a:avLst/>
          </a:prstGeom>
          <a:solidFill>
            <a:srgbClr val="5B9BD5">
              <a:alpha val="49804"/>
            </a:srgbClr>
          </a:solidFill>
          <a:ln w="12700" cap="flat" cmpd="sng" algn="ctr">
            <a:noFill/>
            <a:prstDash val="solid"/>
            <a:miter lim="800000"/>
          </a:ln>
          <a:effectLst/>
        </p:spPr>
        <p:txBody>
          <a:bodyPr anchor="ctr"/>
          <a:lstStyle/>
          <a:p>
            <a:pPr algn="ctr" defTabSz="1217613" eaLnBrk="0" fontAlgn="base" hangingPunct="0">
              <a:spcBef>
                <a:spcPct val="0"/>
              </a:spcBef>
              <a:spcAft>
                <a:spcPct val="0"/>
              </a:spcAft>
              <a:defRPr/>
            </a:pPr>
            <a:r>
              <a:rPr lang="en-US" sz="1600" b="1" kern="0" dirty="0">
                <a:solidFill>
                  <a:prstClr val="black"/>
                </a:solidFill>
                <a:ea typeface="Tahoma" panose="020B0604030504040204" pitchFamily="34" charset="0"/>
                <a:cs typeface="Tahoma" panose="020B0604030504040204" pitchFamily="34" charset="0"/>
              </a:rPr>
              <a:t>Business Need</a:t>
            </a:r>
          </a:p>
          <a:p>
            <a:pPr algn="ctr" defTabSz="1217613" eaLnBrk="0" fontAlgn="base" hangingPunct="0">
              <a:spcBef>
                <a:spcPct val="0"/>
              </a:spcBef>
              <a:spcAft>
                <a:spcPct val="0"/>
              </a:spcAft>
              <a:defRPr/>
            </a:pPr>
            <a:endParaRPr lang="en-US" sz="1600" b="1" kern="0" dirty="0">
              <a:solidFill>
                <a:prstClr val="black"/>
              </a:solidFill>
              <a:ea typeface="Tahoma" panose="020B0604030504040204" pitchFamily="34" charset="0"/>
              <a:cs typeface="Tahoma" panose="020B0604030504040204" pitchFamily="34" charset="0"/>
            </a:endParaRPr>
          </a:p>
          <a:p>
            <a:pPr algn="ctr" defTabSz="1217613" eaLnBrk="0" fontAlgn="base" hangingPunct="0">
              <a:spcBef>
                <a:spcPct val="0"/>
              </a:spcBef>
              <a:spcAft>
                <a:spcPct val="0"/>
              </a:spcAft>
              <a:defRPr/>
            </a:pPr>
            <a:endParaRPr lang="en-US" sz="1600" b="1" kern="0" dirty="0">
              <a:solidFill>
                <a:prstClr val="black"/>
              </a:solidFill>
              <a:ea typeface="Tahoma" panose="020B0604030504040204" pitchFamily="34" charset="0"/>
              <a:cs typeface="Tahoma" panose="020B0604030504040204" pitchFamily="34" charset="0"/>
            </a:endParaRPr>
          </a:p>
        </p:txBody>
      </p:sp>
      <p:sp>
        <p:nvSpPr>
          <p:cNvPr id="24" name="Round Diagonal Corner Rectangle 23"/>
          <p:cNvSpPr/>
          <p:nvPr/>
        </p:nvSpPr>
        <p:spPr>
          <a:xfrm>
            <a:off x="1796542" y="803232"/>
            <a:ext cx="9632850" cy="1487248"/>
          </a:xfrm>
          <a:prstGeom prst="round2DiagRect">
            <a:avLst/>
          </a:prstGeom>
          <a:solidFill>
            <a:srgbClr val="5B9BD5">
              <a:alpha val="49804"/>
            </a:srgbClr>
          </a:solidFill>
          <a:ln w="12700" cap="flat" cmpd="sng" algn="ctr">
            <a:noFill/>
            <a:prstDash val="solid"/>
            <a:miter lim="800000"/>
          </a:ln>
          <a:effectLst/>
        </p:spPr>
        <p:txBody>
          <a:bodyPr anchor="ctr"/>
          <a:lstStyle/>
          <a:p>
            <a:pPr defTabSz="1217613" eaLnBrk="0" fontAlgn="base" hangingPunct="0">
              <a:spcBef>
                <a:spcPct val="0"/>
              </a:spcBef>
              <a:spcAft>
                <a:spcPct val="0"/>
              </a:spcAft>
              <a:defRPr/>
            </a:pPr>
            <a:r>
              <a:rPr lang="en-US" dirty="0" smtClean="0">
                <a:solidFill>
                  <a:srgbClr val="000000"/>
                </a:solidFill>
                <a:ea typeface="Tahoma" panose="020B0604030504040204" pitchFamily="34" charset="0"/>
                <a:cs typeface="Tahoma" panose="020B0604030504040204" pitchFamily="34" charset="0"/>
              </a:rPr>
              <a:t>Maintenance of R&amp;D Lab with 10 </a:t>
            </a:r>
            <a:r>
              <a:rPr lang="en-US" dirty="0" err="1" smtClean="0">
                <a:solidFill>
                  <a:srgbClr val="000000"/>
                </a:solidFill>
                <a:ea typeface="Tahoma" panose="020B0604030504040204" pitchFamily="34" charset="0"/>
                <a:cs typeface="Tahoma" panose="020B0604030504040204" pitchFamily="34" charset="0"/>
              </a:rPr>
              <a:t>eNBs</a:t>
            </a:r>
            <a:r>
              <a:rPr lang="en-US" dirty="0" smtClean="0">
                <a:solidFill>
                  <a:srgbClr val="000000"/>
                </a:solidFill>
                <a:ea typeface="Tahoma" panose="020B0604030504040204" pitchFamily="34" charset="0"/>
                <a:cs typeface="Tahoma" panose="020B0604030504040204" pitchFamily="34" charset="0"/>
              </a:rPr>
              <a:t> and 8 EMS including new installations and patch installations.</a:t>
            </a:r>
            <a:endParaRPr lang="en-US" dirty="0">
              <a:solidFill>
                <a:srgbClr val="000000"/>
              </a:solidFill>
              <a:ea typeface="Tahoma" panose="020B0604030504040204" pitchFamily="34" charset="0"/>
              <a:cs typeface="Tahoma" panose="020B0604030504040204" pitchFamily="34" charset="0"/>
            </a:endParaRPr>
          </a:p>
        </p:txBody>
      </p:sp>
      <p:pic>
        <p:nvPicPr>
          <p:cNvPr id="25" name="Picture 4" descr="http://www.juniper2.biz/img/alert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379" y="1628699"/>
            <a:ext cx="6016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0" y="1952"/>
            <a:ext cx="12192000" cy="72870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dirty="0" smtClean="0">
                <a:solidFill>
                  <a:schemeClr val="bg1"/>
                </a:solidFill>
                <a:latin typeface="Calibri" panose="020F0502020204030204" pitchFamily="34" charset="0"/>
              </a:rPr>
              <a:t> </a:t>
            </a:r>
            <a:r>
              <a:rPr lang="en-US" sz="2800" dirty="0">
                <a:latin typeface="Calibri" panose="020F0502020204030204" pitchFamily="34" charset="0"/>
              </a:rPr>
              <a:t>TCS Experience </a:t>
            </a:r>
            <a:r>
              <a:rPr lang="en-US" sz="2800" dirty="0" smtClean="0">
                <a:latin typeface="Calibri" panose="020F0502020204030204" pitchFamily="34" charset="0"/>
              </a:rPr>
              <a:t>|</a:t>
            </a:r>
            <a:r>
              <a:rPr lang="en-US" sz="2800" dirty="0" smtClean="0">
                <a:solidFill>
                  <a:schemeClr val="bg1"/>
                </a:solidFill>
                <a:latin typeface="Calibri" panose="020F0502020204030204" pitchFamily="34" charset="0"/>
              </a:rPr>
              <a:t> </a:t>
            </a:r>
            <a:r>
              <a:rPr lang="en-US" sz="2800" dirty="0" err="1" smtClean="0">
                <a:solidFill>
                  <a:schemeClr val="bg1"/>
                </a:solidFill>
                <a:latin typeface="Calibri" panose="020F0502020204030204" pitchFamily="34" charset="0"/>
              </a:rPr>
              <a:t>eNB</a:t>
            </a:r>
            <a:r>
              <a:rPr lang="en-US" sz="2800" dirty="0" smtClean="0">
                <a:solidFill>
                  <a:schemeClr val="bg1"/>
                </a:solidFill>
                <a:latin typeface="Calibri" panose="020F0502020204030204" pitchFamily="34" charset="0"/>
              </a:rPr>
              <a:t> </a:t>
            </a:r>
            <a:r>
              <a:rPr lang="en-US" sz="2800" dirty="0">
                <a:solidFill>
                  <a:schemeClr val="bg1"/>
                </a:solidFill>
                <a:latin typeface="Calibri" panose="020F0502020204030204" pitchFamily="34" charset="0"/>
              </a:rPr>
              <a:t>&amp; EMS R&amp;D lab Maintenance of </a:t>
            </a:r>
            <a:r>
              <a:rPr lang="en-US" sz="2800" dirty="0" smtClean="0">
                <a:solidFill>
                  <a:schemeClr val="bg1"/>
                </a:solidFill>
                <a:latin typeface="Calibri" panose="020F0502020204030204" pitchFamily="34" charset="0"/>
              </a:rPr>
              <a:t>Nokia</a:t>
            </a:r>
            <a:endParaRPr lang="en-US" sz="2800" dirty="0"/>
          </a:p>
        </p:txBody>
      </p:sp>
    </p:spTree>
    <p:extLst>
      <p:ext uri="{BB962C8B-B14F-4D97-AF65-F5344CB8AC3E}">
        <p14:creationId xmlns:p14="http://schemas.microsoft.com/office/powerpoint/2010/main" val="1034974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004" y="2661170"/>
            <a:ext cx="10490554" cy="1357037"/>
          </a:xfrm>
        </p:spPr>
        <p:txBody>
          <a:bodyPr/>
          <a:lstStyle/>
          <a:p>
            <a:r>
              <a:rPr lang="en-US" sz="3600" b="1" dirty="0" smtClean="0">
                <a:solidFill>
                  <a:prstClr val="white"/>
                </a:solidFill>
                <a:latin typeface="Calibri" pitchFamily="34" charset="0"/>
              </a:rPr>
              <a:t>Project </a:t>
            </a:r>
            <a:r>
              <a:rPr lang="en-US" sz="3600" b="1" dirty="0">
                <a:solidFill>
                  <a:prstClr val="white"/>
                </a:solidFill>
                <a:latin typeface="Calibri" pitchFamily="34" charset="0"/>
              </a:rPr>
              <a:t>Execution Methodology</a:t>
            </a:r>
          </a:p>
        </p:txBody>
      </p:sp>
    </p:spTree>
    <p:extLst>
      <p:ext uri="{BB962C8B-B14F-4D97-AF65-F5344CB8AC3E}">
        <p14:creationId xmlns:p14="http://schemas.microsoft.com/office/powerpoint/2010/main" val="8601566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7" name="Content Placeholder 2"/>
          <p:cNvSpPr txBox="1">
            <a:spLocks/>
          </p:cNvSpPr>
          <p:nvPr/>
        </p:nvSpPr>
        <p:spPr>
          <a:xfrm>
            <a:off x="216568" y="819765"/>
            <a:ext cx="11902453" cy="36933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lvl1pPr marL="342891" indent="-342891" algn="l" defTabSz="914377" rtl="0" eaLnBrk="1" latinLnBrk="0" hangingPunct="1">
              <a:spcBef>
                <a:spcPct val="20000"/>
              </a:spcBef>
              <a:buClr>
                <a:srgbClr val="4E84C4"/>
              </a:buClr>
              <a:buFont typeface="Wingdings" pitchFamily="2" charset="2"/>
              <a:buChar char="§"/>
              <a:defRPr sz="2000" kern="1200">
                <a:solidFill>
                  <a:schemeClr val="dk1"/>
                </a:solidFill>
                <a:latin typeface="+mn-lt"/>
                <a:ea typeface="+mn-ea"/>
                <a:cs typeface="+mn-cs"/>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dk1"/>
                </a:solidFill>
                <a:latin typeface="+mn-lt"/>
                <a:ea typeface="+mn-ea"/>
                <a:cs typeface="+mn-cs"/>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dk1"/>
                </a:solidFill>
                <a:latin typeface="+mn-lt"/>
                <a:ea typeface="+mn-ea"/>
                <a:cs typeface="+mn-cs"/>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dk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r>
              <a:rPr lang="en-US" sz="1800" dirty="0" smtClean="0">
                <a:latin typeface="Calibri" panose="020F0502020204030204" pitchFamily="34" charset="0"/>
              </a:rPr>
              <a:t>TCS proposes below work flow process for Support ticket handling across various support teams and vendors</a:t>
            </a:r>
          </a:p>
        </p:txBody>
      </p:sp>
      <p:grpSp>
        <p:nvGrpSpPr>
          <p:cNvPr id="7" name="Group 6"/>
          <p:cNvGrpSpPr/>
          <p:nvPr/>
        </p:nvGrpSpPr>
        <p:grpSpPr>
          <a:xfrm>
            <a:off x="210011" y="1432814"/>
            <a:ext cx="11677187" cy="3487529"/>
            <a:chOff x="210012" y="1432814"/>
            <a:chExt cx="11285302" cy="3504619"/>
          </a:xfrm>
        </p:grpSpPr>
        <p:sp>
          <p:nvSpPr>
            <p:cNvPr id="45" name="Rectangle: Rounded Corners 87">
              <a:extLst>
                <a:ext uri="{FF2B5EF4-FFF2-40B4-BE49-F238E27FC236}">
                  <a16:creationId xmlns:a16="http://schemas.microsoft.com/office/drawing/2014/main" xmlns="" id="{C637172D-517F-48B5-BFAC-F43A449F078C}"/>
                </a:ext>
              </a:extLst>
            </p:cNvPr>
            <p:cNvSpPr/>
            <p:nvPr/>
          </p:nvSpPr>
          <p:spPr>
            <a:xfrm>
              <a:off x="210012" y="1432814"/>
              <a:ext cx="11285302" cy="3504619"/>
            </a:xfrm>
            <a:prstGeom prst="roundRect">
              <a:avLst>
                <a:gd name="adj" fmla="val 8523"/>
              </a:avLst>
            </a:prstGeom>
            <a:solidFill>
              <a:schemeClr val="bg1">
                <a:lumMod val="95000"/>
                <a:alpha val="21000"/>
              </a:schemeClr>
            </a:solidFill>
            <a:ln w="3175" cap="flat" cmpd="sng" algn="ctr">
              <a:solidFill>
                <a:schemeClr val="accent1"/>
              </a:solidFill>
              <a:prstDash val="soli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FFFFFF"/>
                </a:solidFill>
                <a:effectLst/>
                <a:uLnTx/>
                <a:uFillTx/>
                <a:latin typeface="Calibri" panose="020F0502020204030204" pitchFamily="34" charset="0"/>
                <a:ea typeface="Nokia Pure Text Light" panose="020B0403020202020204" pitchFamily="34" charset="0"/>
              </a:endParaRPr>
            </a:p>
          </p:txBody>
        </p:sp>
        <p:sp>
          <p:nvSpPr>
            <p:cNvPr id="46" name="Rectangle 45">
              <a:extLst>
                <a:ext uri="{FF2B5EF4-FFF2-40B4-BE49-F238E27FC236}">
                  <a16:creationId xmlns:a16="http://schemas.microsoft.com/office/drawing/2014/main" xmlns="" id="{89D141F4-FE2E-4428-9D16-760EF30FB824}"/>
                </a:ext>
              </a:extLst>
            </p:cNvPr>
            <p:cNvSpPr/>
            <p:nvPr/>
          </p:nvSpPr>
          <p:spPr>
            <a:xfrm>
              <a:off x="772010" y="2658497"/>
              <a:ext cx="1011572" cy="496402"/>
            </a:xfrm>
            <a:prstGeom prst="rect">
              <a:avLst/>
            </a:prstGeom>
            <a:solidFill>
              <a:schemeClr val="accent1">
                <a:lumMod val="75000"/>
              </a:schemeClr>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panose="020F0502020204030204" pitchFamily="34" charset="0"/>
                  <a:ea typeface="Nokia Pure Text" charset="0"/>
                  <a:cs typeface="Nokia Pure Text" charset="0"/>
                </a:rPr>
                <a:t>Tech R&amp;D</a:t>
              </a:r>
              <a:endParaRPr kumimoji="0" lang="en-US" sz="11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Nokia Pure Text" charset="0"/>
              </a:endParaRPr>
            </a:p>
          </p:txBody>
        </p:sp>
        <p:sp>
          <p:nvSpPr>
            <p:cNvPr id="47" name="ZoneTexte 56">
              <a:extLst>
                <a:ext uri="{FF2B5EF4-FFF2-40B4-BE49-F238E27FC236}">
                  <a16:creationId xmlns:a16="http://schemas.microsoft.com/office/drawing/2014/main" xmlns="" id="{F3764A72-586D-4982-A690-CC2FB5C7A511}"/>
                </a:ext>
              </a:extLst>
            </p:cNvPr>
            <p:cNvSpPr txBox="1"/>
            <p:nvPr/>
          </p:nvSpPr>
          <p:spPr>
            <a:xfrm>
              <a:off x="510201" y="3353738"/>
              <a:ext cx="1159824" cy="865997"/>
            </a:xfrm>
            <a:prstGeom prst="rect">
              <a:avLst/>
            </a:prstGeom>
            <a:noFill/>
          </p:spPr>
          <p:txBody>
            <a:bodyPr wrap="square" rtlCol="0">
              <a:spAutoFit/>
            </a:bodyPr>
            <a:lstStyle/>
            <a:p>
              <a:pPr algn="ctr">
                <a:defRPr/>
              </a:pPr>
              <a:r>
                <a:rPr lang="en-US" sz="1000" dirty="0" smtClean="0">
                  <a:latin typeface="Calibri" panose="020F0502020204030204" pitchFamily="34" charset="0"/>
                  <a:ea typeface="Nokia Pure Text" charset="0"/>
                  <a:cs typeface="Nokia Pure Text" charset="0"/>
                </a:rPr>
                <a:t>Tech R&amp;D users to contact  Support  Team for critical issues via email / Chat </a:t>
              </a:r>
              <a:endParaRPr lang="en-US" sz="1000" dirty="0">
                <a:latin typeface="Calibri" panose="020F0502020204030204" pitchFamily="34" charset="0"/>
                <a:ea typeface="Nokia Pure Text" charset="0"/>
                <a:cs typeface="Nokia Pure Text" charset="0"/>
              </a:endParaRPr>
            </a:p>
          </p:txBody>
        </p:sp>
        <p:sp>
          <p:nvSpPr>
            <p:cNvPr id="48" name="Rectangle 47">
              <a:extLst>
                <a:ext uri="{FF2B5EF4-FFF2-40B4-BE49-F238E27FC236}">
                  <a16:creationId xmlns:a16="http://schemas.microsoft.com/office/drawing/2014/main" xmlns="" id="{E35FA159-6D88-4CED-9E37-ED26C1A91588}"/>
                </a:ext>
              </a:extLst>
            </p:cNvPr>
            <p:cNvSpPr/>
            <p:nvPr/>
          </p:nvSpPr>
          <p:spPr>
            <a:xfrm>
              <a:off x="2753750" y="2211691"/>
              <a:ext cx="1005840" cy="246221"/>
            </a:xfrm>
            <a:prstGeom prst="rect">
              <a:avLst/>
            </a:prstGeom>
            <a:noFill/>
            <a:ln>
              <a:noFill/>
            </a:ln>
          </p:spPr>
          <p:txBody>
            <a:bodyPr wrap="square">
              <a:spAutoFit/>
            </a:bodyPr>
            <a:lstStyle/>
            <a:p>
              <a:pPr algn="ctr">
                <a:defRPr/>
              </a:pPr>
              <a:r>
                <a:rPr lang="en-US" sz="1000">
                  <a:solidFill>
                    <a:srgbClr val="001135"/>
                  </a:solidFill>
                  <a:latin typeface="Calibri" panose="020F0502020204030204" pitchFamily="34" charset="0"/>
                  <a:ea typeface="Nokia Pure Text" charset="0"/>
                  <a:cs typeface="Nokia Pure Text" charset="0"/>
                </a:rPr>
                <a:t>I</a:t>
              </a:r>
              <a:r>
                <a:rPr lang="en-US" sz="1000" smtClean="0">
                  <a:solidFill>
                    <a:srgbClr val="001135"/>
                  </a:solidFill>
                  <a:latin typeface="Calibri" panose="020F0502020204030204" pitchFamily="34" charset="0"/>
                  <a:ea typeface="Nokia Pure Text" charset="0"/>
                  <a:cs typeface="Nokia Pure Text" charset="0"/>
                </a:rPr>
                <a:t>ssue </a:t>
              </a:r>
              <a:r>
                <a:rPr lang="en-US" sz="1000" dirty="0" smtClean="0">
                  <a:solidFill>
                    <a:srgbClr val="001135"/>
                  </a:solidFill>
                  <a:latin typeface="Calibri" panose="020F0502020204030204" pitchFamily="34" charset="0"/>
                  <a:ea typeface="Nokia Pure Text" charset="0"/>
                  <a:cs typeface="Nokia Pure Text" charset="0"/>
                </a:rPr>
                <a:t>observed</a:t>
              </a:r>
              <a:endParaRPr lang="en-US" sz="1050" dirty="0">
                <a:solidFill>
                  <a:srgbClr val="001135"/>
                </a:solidFill>
                <a:latin typeface="Calibri" panose="020F0502020204030204" pitchFamily="34" charset="0"/>
                <a:ea typeface="Nokia Pure Text" charset="0"/>
                <a:cs typeface="Nokia Pure Text" charset="0"/>
              </a:endParaRPr>
            </a:p>
          </p:txBody>
        </p:sp>
        <p:sp>
          <p:nvSpPr>
            <p:cNvPr id="51" name="Rectangle 50">
              <a:extLst>
                <a:ext uri="{FF2B5EF4-FFF2-40B4-BE49-F238E27FC236}">
                  <a16:creationId xmlns:a16="http://schemas.microsoft.com/office/drawing/2014/main" xmlns="" id="{EAEDC3F0-311E-4AA7-A708-26ABC57F298D}"/>
                </a:ext>
              </a:extLst>
            </p:cNvPr>
            <p:cNvSpPr/>
            <p:nvPr/>
          </p:nvSpPr>
          <p:spPr>
            <a:xfrm>
              <a:off x="2118886" y="3464078"/>
              <a:ext cx="1057375" cy="591422"/>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algn="ctr">
                <a:defRPr/>
              </a:pPr>
              <a:r>
                <a:rPr lang="en-US" sz="1100" kern="0" dirty="0" smtClean="0">
                  <a:solidFill>
                    <a:srgbClr val="FFFFFF"/>
                  </a:solidFill>
                  <a:latin typeface="Calibri" panose="020F0502020204030204" pitchFamily="34" charset="0"/>
                  <a:ea typeface="Nokia Pure Text" charset="0"/>
                  <a:cs typeface="Nokia Pure Text" charset="0"/>
                </a:rPr>
                <a:t>EE Support Team </a:t>
              </a:r>
              <a:r>
                <a:rPr lang="en-US" sz="1100" kern="0" dirty="0">
                  <a:solidFill>
                    <a:srgbClr val="FFFFFF"/>
                  </a:solidFill>
                  <a:latin typeface="Calibri" panose="020F0502020204030204" pitchFamily="34" charset="0"/>
                  <a:ea typeface="Nokia Pure Text" charset="0"/>
                  <a:cs typeface="Nokia Pure Text" charset="0"/>
                </a:rPr>
                <a:t>attend call</a:t>
              </a:r>
            </a:p>
          </p:txBody>
        </p:sp>
        <p:cxnSp>
          <p:nvCxnSpPr>
            <p:cNvPr id="52" name="Connector: Elbow 40">
              <a:extLst>
                <a:ext uri="{FF2B5EF4-FFF2-40B4-BE49-F238E27FC236}">
                  <a16:creationId xmlns:a16="http://schemas.microsoft.com/office/drawing/2014/main" xmlns="" id="{2E54027C-0581-4ABD-B624-14949E0C28F0}"/>
                </a:ext>
              </a:extLst>
            </p:cNvPr>
            <p:cNvCxnSpPr>
              <a:cxnSpLocks/>
              <a:stCxn id="46" idx="2"/>
              <a:endCxn id="51" idx="1"/>
            </p:cNvCxnSpPr>
            <p:nvPr/>
          </p:nvCxnSpPr>
          <p:spPr>
            <a:xfrm rot="16200000" flipH="1">
              <a:off x="1395896" y="3036799"/>
              <a:ext cx="604890" cy="841090"/>
            </a:xfrm>
            <a:prstGeom prst="bentConnector2">
              <a:avLst/>
            </a:prstGeom>
            <a:noFill/>
            <a:ln w="12700" cap="flat" cmpd="sng" algn="ctr">
              <a:solidFill>
                <a:srgbClr val="98A2AE"/>
              </a:solidFill>
              <a:prstDash val="dash"/>
              <a:tailEnd type="triangle"/>
            </a:ln>
            <a:effectLst/>
          </p:spPr>
        </p:cxnSp>
        <p:cxnSp>
          <p:nvCxnSpPr>
            <p:cNvPr id="56" name="Straight Arrow Connector 55">
              <a:extLst>
                <a:ext uri="{FF2B5EF4-FFF2-40B4-BE49-F238E27FC236}">
                  <a16:creationId xmlns:a16="http://schemas.microsoft.com/office/drawing/2014/main" xmlns="" id="{8E9DF3C8-71B9-4F5F-911E-7E4EF1D17594}"/>
                </a:ext>
              </a:extLst>
            </p:cNvPr>
            <p:cNvCxnSpPr>
              <a:cxnSpLocks/>
              <a:stCxn id="46" idx="3"/>
              <a:endCxn id="72" idx="1"/>
            </p:cNvCxnSpPr>
            <p:nvPr/>
          </p:nvCxnSpPr>
          <p:spPr>
            <a:xfrm>
              <a:off x="1783582" y="2906698"/>
              <a:ext cx="364821" cy="6079"/>
            </a:xfrm>
            <a:prstGeom prst="straightConnector1">
              <a:avLst/>
            </a:prstGeom>
            <a:noFill/>
            <a:ln w="3175" cap="flat" cmpd="sng" algn="ctr">
              <a:solidFill>
                <a:srgbClr val="98A2AE"/>
              </a:solidFill>
              <a:prstDash val="solid"/>
              <a:tailEnd type="triangle"/>
            </a:ln>
            <a:effectLst/>
          </p:spPr>
        </p:cxnSp>
        <p:sp>
          <p:nvSpPr>
            <p:cNvPr id="67" name="Rectangle 66">
              <a:extLst>
                <a:ext uri="{FF2B5EF4-FFF2-40B4-BE49-F238E27FC236}">
                  <a16:creationId xmlns:a16="http://schemas.microsoft.com/office/drawing/2014/main" xmlns="" id="{36CE8D5B-6573-4B5F-989E-9C6E65631F8B}"/>
                </a:ext>
              </a:extLst>
            </p:cNvPr>
            <p:cNvSpPr/>
            <p:nvPr/>
          </p:nvSpPr>
          <p:spPr>
            <a:xfrm>
              <a:off x="2117477" y="1751485"/>
              <a:ext cx="1011572" cy="496402"/>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panose="020F0502020204030204" pitchFamily="34" charset="0"/>
                  <a:ea typeface="Nokia Pure Text" charset="0"/>
                  <a:cs typeface="Nokia Pure Text" charset="0"/>
                </a:rPr>
                <a:t>EE Support Team</a:t>
              </a:r>
              <a:endParaRPr kumimoji="0" lang="en-US" sz="11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Nokia Pure Text" charset="0"/>
              </a:endParaRPr>
            </a:p>
          </p:txBody>
        </p:sp>
        <p:sp>
          <p:nvSpPr>
            <p:cNvPr id="70" name="Rectangle 69">
              <a:extLst>
                <a:ext uri="{FF2B5EF4-FFF2-40B4-BE49-F238E27FC236}">
                  <a16:creationId xmlns:a16="http://schemas.microsoft.com/office/drawing/2014/main" xmlns="" id="{F606A82C-FCCF-4DAD-A4E5-A20F8A86BBDF}"/>
                </a:ext>
              </a:extLst>
            </p:cNvPr>
            <p:cNvSpPr/>
            <p:nvPr/>
          </p:nvSpPr>
          <p:spPr>
            <a:xfrm>
              <a:off x="1751451" y="1454395"/>
              <a:ext cx="1601936" cy="246221"/>
            </a:xfrm>
            <a:prstGeom prst="rect">
              <a:avLst/>
            </a:prstGeom>
            <a:noFill/>
            <a:ln>
              <a:noFill/>
            </a:ln>
          </p:spPr>
          <p:txBody>
            <a:bodyPr wrap="square">
              <a:spAutoFit/>
            </a:bodyPr>
            <a:lstStyle/>
            <a:p>
              <a:pPr algn="ctr">
                <a:defRPr/>
              </a:pPr>
              <a:r>
                <a:rPr lang="en-US" sz="1000" b="1" dirty="0">
                  <a:solidFill>
                    <a:srgbClr val="001135"/>
                  </a:solidFill>
                  <a:latin typeface="Calibri" panose="020F0502020204030204" pitchFamily="34" charset="0"/>
                  <a:ea typeface="Nokia Pure Text" charset="0"/>
                  <a:cs typeface="Nokia Pure Text" charset="0"/>
                </a:rPr>
                <a:t>Proactive Monitoring</a:t>
              </a:r>
              <a:endParaRPr lang="en-US" sz="1050" b="1" dirty="0">
                <a:solidFill>
                  <a:srgbClr val="001135"/>
                </a:solidFill>
                <a:latin typeface="Calibri" panose="020F0502020204030204" pitchFamily="34" charset="0"/>
                <a:ea typeface="Nokia Pure Text" charset="0"/>
                <a:cs typeface="Nokia Pure Text" charset="0"/>
              </a:endParaRPr>
            </a:p>
          </p:txBody>
        </p:sp>
        <p:sp>
          <p:nvSpPr>
            <p:cNvPr id="72" name="Rectangle 71">
              <a:extLst>
                <a:ext uri="{FF2B5EF4-FFF2-40B4-BE49-F238E27FC236}">
                  <a16:creationId xmlns:a16="http://schemas.microsoft.com/office/drawing/2014/main" xmlns="" id="{D15A1C71-CDFC-4B13-A024-6CD306AA1DA0}"/>
                </a:ext>
              </a:extLst>
            </p:cNvPr>
            <p:cNvSpPr/>
            <p:nvPr/>
          </p:nvSpPr>
          <p:spPr>
            <a:xfrm>
              <a:off x="2148403" y="2664576"/>
              <a:ext cx="1011572" cy="496402"/>
            </a:xfrm>
            <a:prstGeom prst="rect">
              <a:avLst/>
            </a:prstGeom>
            <a:solidFill>
              <a:srgbClr val="666633"/>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panose="020F0502020204030204" pitchFamily="34" charset="0"/>
                  <a:ea typeface="Nokia Pure Text" charset="0"/>
                  <a:cs typeface="Nokia Pure Text" charset="0"/>
                </a:rPr>
                <a:t>JIRA Ticket creation</a:t>
              </a:r>
              <a:endParaRPr kumimoji="0" lang="en-US" sz="105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Nokia Pure Text" charset="0"/>
              </a:endParaRPr>
            </a:p>
          </p:txBody>
        </p:sp>
        <p:cxnSp>
          <p:nvCxnSpPr>
            <p:cNvPr id="73" name="Straight Arrow Connector 72">
              <a:extLst>
                <a:ext uri="{FF2B5EF4-FFF2-40B4-BE49-F238E27FC236}">
                  <a16:creationId xmlns:a16="http://schemas.microsoft.com/office/drawing/2014/main" xmlns="" id="{D1CD2F6C-4D89-48A1-8CFB-AEAB119BD868}"/>
                </a:ext>
              </a:extLst>
            </p:cNvPr>
            <p:cNvCxnSpPr>
              <a:cxnSpLocks/>
            </p:cNvCxnSpPr>
            <p:nvPr/>
          </p:nvCxnSpPr>
          <p:spPr>
            <a:xfrm>
              <a:off x="3159975" y="2960500"/>
              <a:ext cx="496714" cy="0"/>
            </a:xfrm>
            <a:prstGeom prst="straightConnector1">
              <a:avLst/>
            </a:prstGeom>
            <a:noFill/>
            <a:ln w="3175" cap="flat" cmpd="sng" algn="ctr">
              <a:solidFill>
                <a:srgbClr val="98A2AE"/>
              </a:solidFill>
              <a:prstDash val="solid"/>
              <a:tailEnd type="triangle"/>
            </a:ln>
            <a:effectLst/>
          </p:spPr>
        </p:cxnSp>
        <p:grpSp>
          <p:nvGrpSpPr>
            <p:cNvPr id="5" name="Group 4"/>
            <p:cNvGrpSpPr/>
            <p:nvPr/>
          </p:nvGrpSpPr>
          <p:grpSpPr>
            <a:xfrm>
              <a:off x="4916597" y="2580341"/>
              <a:ext cx="865997" cy="738206"/>
              <a:chOff x="9131968" y="3025988"/>
              <a:chExt cx="620797" cy="738206"/>
            </a:xfrm>
          </p:grpSpPr>
          <p:sp>
            <p:nvSpPr>
              <p:cNvPr id="2" name="Diamond 1"/>
              <p:cNvSpPr/>
              <p:nvPr/>
            </p:nvSpPr>
            <p:spPr>
              <a:xfrm>
                <a:off x="9131968" y="3025988"/>
                <a:ext cx="620797" cy="738206"/>
              </a:xfrm>
              <a:prstGeom prst="diamond">
                <a:avLst/>
              </a:prstGeom>
              <a:solidFill>
                <a:srgbClr val="666633"/>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algn="ctr"/>
                <a:endParaRPr lang="en-US" sz="1100" kern="0" dirty="0">
                  <a:solidFill>
                    <a:srgbClr val="FFFFFF"/>
                  </a:solidFill>
                  <a:latin typeface="Calibri" panose="020F0502020204030204" pitchFamily="34" charset="0"/>
                  <a:ea typeface="Nokia Pure Text" charset="0"/>
                  <a:cs typeface="Nokia Pure Text" charset="0"/>
                </a:endParaRPr>
              </a:p>
            </p:txBody>
          </p:sp>
          <p:sp>
            <p:nvSpPr>
              <p:cNvPr id="3" name="TextBox 2"/>
              <p:cNvSpPr txBox="1"/>
              <p:nvPr/>
            </p:nvSpPr>
            <p:spPr>
              <a:xfrm>
                <a:off x="9217444" y="3229930"/>
                <a:ext cx="494599" cy="369332"/>
              </a:xfrm>
              <a:prstGeom prst="rect">
                <a:avLst/>
              </a:prstGeom>
              <a:noFill/>
            </p:spPr>
            <p:txBody>
              <a:bodyPr wrap="square" rtlCol="0">
                <a:spAutoFit/>
              </a:bodyPr>
              <a:lstStyle/>
              <a:p>
                <a:pPr algn="ctr"/>
                <a:r>
                  <a:rPr lang="en-US" sz="900" dirty="0" smtClean="0">
                    <a:solidFill>
                      <a:schemeClr val="bg1"/>
                    </a:solidFill>
                    <a:latin typeface="Calibri" panose="020F0502020204030204" pitchFamily="34" charset="0"/>
                  </a:rPr>
                  <a:t>Ticket </a:t>
                </a:r>
              </a:p>
              <a:p>
                <a:pPr algn="r"/>
                <a:r>
                  <a:rPr lang="en-US" sz="900" dirty="0" smtClean="0">
                    <a:solidFill>
                      <a:schemeClr val="bg1"/>
                    </a:solidFill>
                    <a:latin typeface="Calibri" panose="020F0502020204030204" pitchFamily="34" charset="0"/>
                  </a:rPr>
                  <a:t>category</a:t>
                </a:r>
                <a:endParaRPr lang="en-US" sz="900" dirty="0">
                  <a:solidFill>
                    <a:schemeClr val="bg1"/>
                  </a:solidFill>
                  <a:latin typeface="Calibri" panose="020F0502020204030204" pitchFamily="34" charset="0"/>
                </a:endParaRPr>
              </a:p>
            </p:txBody>
          </p:sp>
        </p:grpSp>
        <p:sp>
          <p:nvSpPr>
            <p:cNvPr id="79" name="Rectangle 78">
              <a:extLst>
                <a:ext uri="{FF2B5EF4-FFF2-40B4-BE49-F238E27FC236}">
                  <a16:creationId xmlns:a16="http://schemas.microsoft.com/office/drawing/2014/main" xmlns="" id="{4A801E43-A566-4404-A2AB-E43C59EC0ABC}"/>
                </a:ext>
              </a:extLst>
            </p:cNvPr>
            <p:cNvSpPr/>
            <p:nvPr/>
          </p:nvSpPr>
          <p:spPr>
            <a:xfrm>
              <a:off x="9829546" y="2712971"/>
              <a:ext cx="1011572" cy="496402"/>
            </a:xfrm>
            <a:prstGeom prst="rect">
              <a:avLst/>
            </a:prstGeom>
            <a:solidFill>
              <a:srgbClr val="666633"/>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panose="020F0502020204030204" pitchFamily="34" charset="0"/>
                  <a:ea typeface="Nokia Pure Text" charset="0"/>
                  <a:cs typeface="Nokia Pure Text" charset="0"/>
                </a:rPr>
                <a:t>Update</a:t>
              </a:r>
              <a:r>
                <a:rPr kumimoji="0" lang="en-US" sz="1100" b="0" i="0" u="none" strike="noStrike" kern="0" cap="none" spc="0" normalizeH="0" noProof="0" dirty="0" smtClean="0">
                  <a:ln>
                    <a:noFill/>
                  </a:ln>
                  <a:solidFill>
                    <a:srgbClr val="FFFFFF"/>
                  </a:solidFill>
                  <a:effectLst/>
                  <a:uLnTx/>
                  <a:uFillTx/>
                  <a:latin typeface="Calibri" panose="020F0502020204030204" pitchFamily="34" charset="0"/>
                  <a:ea typeface="Nokia Pure Text" charset="0"/>
                  <a:cs typeface="Nokia Pure Text" charset="0"/>
                </a:rPr>
                <a:t> JIRA</a:t>
              </a:r>
              <a:endParaRPr kumimoji="0" lang="en-US" sz="11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Nokia Pure Text" charset="0"/>
              </a:endParaRPr>
            </a:p>
          </p:txBody>
        </p:sp>
        <p:cxnSp>
          <p:nvCxnSpPr>
            <p:cNvPr id="85" name="Elbow Connector 84"/>
            <p:cNvCxnSpPr>
              <a:endCxn id="79" idx="1"/>
            </p:cNvCxnSpPr>
            <p:nvPr/>
          </p:nvCxnSpPr>
          <p:spPr>
            <a:xfrm flipV="1">
              <a:off x="8925574" y="2961172"/>
              <a:ext cx="903972" cy="7777"/>
            </a:xfrm>
            <a:prstGeom prst="bentConnector3">
              <a:avLst>
                <a:gd name="adj1" fmla="val 50000"/>
              </a:avLst>
            </a:prstGeom>
            <a:noFill/>
            <a:ln w="3175" cap="flat" cmpd="sng" algn="ctr">
              <a:solidFill>
                <a:srgbClr val="98A2AE"/>
              </a:solidFill>
              <a:prstDash val="solid"/>
              <a:tailEnd type="triangle"/>
            </a:ln>
            <a:effectLst/>
          </p:spPr>
        </p:cxnSp>
        <p:cxnSp>
          <p:nvCxnSpPr>
            <p:cNvPr id="87" name="Elbow Connector 86"/>
            <p:cNvCxnSpPr>
              <a:endCxn id="79" idx="2"/>
            </p:cNvCxnSpPr>
            <p:nvPr/>
          </p:nvCxnSpPr>
          <p:spPr>
            <a:xfrm flipV="1">
              <a:off x="9455369" y="3209373"/>
              <a:ext cx="879963" cy="587931"/>
            </a:xfrm>
            <a:prstGeom prst="bentConnector2">
              <a:avLst/>
            </a:prstGeom>
            <a:noFill/>
            <a:ln w="3175" cap="flat" cmpd="sng" algn="ctr">
              <a:solidFill>
                <a:srgbClr val="98A2AE"/>
              </a:solidFill>
              <a:prstDash val="solid"/>
              <a:tailEnd type="triangle"/>
            </a:ln>
            <a:effectLst/>
          </p:spPr>
        </p:cxnSp>
        <p:cxnSp>
          <p:nvCxnSpPr>
            <p:cNvPr id="89" name="Elbow Connector 88"/>
            <p:cNvCxnSpPr/>
            <p:nvPr/>
          </p:nvCxnSpPr>
          <p:spPr>
            <a:xfrm rot="16200000" flipH="1">
              <a:off x="8757370" y="3428999"/>
              <a:ext cx="238142" cy="2066"/>
            </a:xfrm>
            <a:prstGeom prst="bentConnector3">
              <a:avLst>
                <a:gd name="adj1" fmla="val 50000"/>
              </a:avLst>
            </a:prstGeom>
            <a:noFill/>
            <a:ln w="3175" cap="flat" cmpd="sng" algn="ctr">
              <a:solidFill>
                <a:srgbClr val="98A2AE"/>
              </a:solidFill>
              <a:prstDash val="solid"/>
              <a:tailEnd type="triangle"/>
            </a:ln>
            <a:effectLst/>
          </p:spPr>
        </p:cxnSp>
        <p:sp>
          <p:nvSpPr>
            <p:cNvPr id="88" name="Rectangle 87">
              <a:extLst>
                <a:ext uri="{FF2B5EF4-FFF2-40B4-BE49-F238E27FC236}">
                  <a16:creationId xmlns:a16="http://schemas.microsoft.com/office/drawing/2014/main" xmlns="" id="{4A801E43-A566-4404-A2AB-E43C59EC0ABC}"/>
                </a:ext>
              </a:extLst>
            </p:cNvPr>
            <p:cNvSpPr/>
            <p:nvPr/>
          </p:nvSpPr>
          <p:spPr>
            <a:xfrm>
              <a:off x="5675736" y="1508690"/>
              <a:ext cx="1100228" cy="496402"/>
            </a:xfrm>
            <a:prstGeom prst="rect">
              <a:avLst/>
            </a:prstGeom>
            <a:solidFill>
              <a:schemeClr val="accent2">
                <a:lumMod val="75000"/>
              </a:schemeClr>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lvl="0" algn="ctr">
                <a:defRPr/>
              </a:pPr>
              <a:r>
                <a:rPr lang="en-US" sz="900" kern="0" dirty="0" smtClean="0">
                  <a:solidFill>
                    <a:srgbClr val="FFFFFF"/>
                  </a:solidFill>
                  <a:latin typeface="Calibri" panose="020F0502020204030204" pitchFamily="34" charset="0"/>
                  <a:ea typeface="Nokia Pure Text" charset="0"/>
                  <a:cs typeface="Nokia Pure Text" charset="0"/>
                </a:rPr>
                <a:t>Assign to Tool Owner </a:t>
              </a:r>
              <a:r>
                <a:rPr lang="en-US" sz="1200" kern="0" dirty="0" smtClean="0">
                  <a:solidFill>
                    <a:srgbClr val="FFFFFF"/>
                  </a:solidFill>
                  <a:latin typeface="Calibri" panose="020F0502020204030204" pitchFamily="34" charset="0"/>
                  <a:ea typeface="Nokia Pure Text" charset="0"/>
                  <a:cs typeface="Nokia Pure Text" charset="0"/>
                </a:rPr>
                <a:t>*</a:t>
              </a:r>
              <a:endParaRPr lang="en-US" sz="900" kern="0" dirty="0">
                <a:solidFill>
                  <a:srgbClr val="FFFFFF"/>
                </a:solidFill>
                <a:latin typeface="Calibri" panose="020F0502020204030204" pitchFamily="34" charset="0"/>
                <a:ea typeface="Nokia Pure Text" charset="0"/>
                <a:cs typeface="Nokia Pure Text" charset="0"/>
              </a:endParaRPr>
            </a:p>
          </p:txBody>
        </p:sp>
        <p:sp>
          <p:nvSpPr>
            <p:cNvPr id="92" name="Rectangle 91">
              <a:extLst>
                <a:ext uri="{FF2B5EF4-FFF2-40B4-BE49-F238E27FC236}">
                  <a16:creationId xmlns:a16="http://schemas.microsoft.com/office/drawing/2014/main" xmlns="" id="{83E08B3E-6A6C-4459-89D4-167FCB29D526}"/>
                </a:ext>
              </a:extLst>
            </p:cNvPr>
            <p:cNvSpPr/>
            <p:nvPr/>
          </p:nvSpPr>
          <p:spPr>
            <a:xfrm>
              <a:off x="4520780" y="1731918"/>
              <a:ext cx="914400" cy="553998"/>
            </a:xfrm>
            <a:prstGeom prst="rect">
              <a:avLst/>
            </a:prstGeom>
            <a:noFill/>
            <a:ln>
              <a:noFill/>
            </a:ln>
          </p:spPr>
          <p:txBody>
            <a:bodyPr wrap="square">
              <a:spAutoFit/>
            </a:bodyPr>
            <a:lstStyle/>
            <a:p>
              <a:pPr>
                <a:defRPr/>
              </a:pPr>
              <a:r>
                <a:rPr lang="en-US" sz="1000" dirty="0" smtClean="0">
                  <a:solidFill>
                    <a:srgbClr val="001135"/>
                  </a:solidFill>
                  <a:latin typeface="Calibri" panose="020F0502020204030204" pitchFamily="34" charset="0"/>
                  <a:ea typeface="Nokia Pure Text" charset="0"/>
                  <a:cs typeface="Nokia Pure Text" charset="0"/>
                </a:rPr>
                <a:t>Tools functionality related</a:t>
              </a:r>
              <a:endParaRPr lang="en-US" sz="1050" dirty="0">
                <a:solidFill>
                  <a:srgbClr val="001135"/>
                </a:solidFill>
                <a:latin typeface="Calibri" panose="020F0502020204030204" pitchFamily="34" charset="0"/>
                <a:ea typeface="Nokia Pure Text" charset="0"/>
                <a:cs typeface="Nokia Pure Text" charset="0"/>
              </a:endParaRPr>
            </a:p>
          </p:txBody>
        </p:sp>
        <p:sp>
          <p:nvSpPr>
            <p:cNvPr id="94" name="Rectangle 93">
              <a:extLst>
                <a:ext uri="{FF2B5EF4-FFF2-40B4-BE49-F238E27FC236}">
                  <a16:creationId xmlns:a16="http://schemas.microsoft.com/office/drawing/2014/main" xmlns="" id="{83E08B3E-6A6C-4459-89D4-167FCB29D526}"/>
                </a:ext>
              </a:extLst>
            </p:cNvPr>
            <p:cNvSpPr/>
            <p:nvPr/>
          </p:nvSpPr>
          <p:spPr>
            <a:xfrm>
              <a:off x="4752064" y="3568987"/>
              <a:ext cx="914400" cy="400110"/>
            </a:xfrm>
            <a:prstGeom prst="rect">
              <a:avLst/>
            </a:prstGeom>
            <a:noFill/>
            <a:ln>
              <a:noFill/>
            </a:ln>
          </p:spPr>
          <p:txBody>
            <a:bodyPr wrap="square">
              <a:spAutoFit/>
            </a:bodyPr>
            <a:lstStyle/>
            <a:p>
              <a:pPr>
                <a:defRPr/>
              </a:pPr>
              <a:r>
                <a:rPr lang="en-US" sz="1000" dirty="0" smtClean="0">
                  <a:solidFill>
                    <a:srgbClr val="001135"/>
                  </a:solidFill>
                  <a:latin typeface="Calibri" panose="020F0502020204030204" pitchFamily="34" charset="0"/>
                  <a:ea typeface="Nokia Pure Text" charset="0"/>
                  <a:cs typeface="Nokia Pure Text" charset="0"/>
                </a:rPr>
                <a:t>Tools support related</a:t>
              </a:r>
              <a:endParaRPr lang="en-US" sz="1050" dirty="0">
                <a:solidFill>
                  <a:srgbClr val="001135"/>
                </a:solidFill>
                <a:latin typeface="Calibri" panose="020F0502020204030204" pitchFamily="34" charset="0"/>
                <a:ea typeface="Nokia Pure Text" charset="0"/>
                <a:cs typeface="Nokia Pure Text" charset="0"/>
              </a:endParaRPr>
            </a:p>
          </p:txBody>
        </p:sp>
        <p:sp>
          <p:nvSpPr>
            <p:cNvPr id="99" name="Rectangle 98">
              <a:extLst>
                <a:ext uri="{FF2B5EF4-FFF2-40B4-BE49-F238E27FC236}">
                  <a16:creationId xmlns:a16="http://schemas.microsoft.com/office/drawing/2014/main" xmlns="" id="{4A801E43-A566-4404-A2AB-E43C59EC0ABC}"/>
                </a:ext>
              </a:extLst>
            </p:cNvPr>
            <p:cNvSpPr/>
            <p:nvPr/>
          </p:nvSpPr>
          <p:spPr>
            <a:xfrm>
              <a:off x="5899796" y="3739540"/>
              <a:ext cx="815340" cy="651108"/>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lvl="0" algn="ctr">
                <a:defRPr/>
              </a:pPr>
              <a:r>
                <a:rPr lang="en-US" sz="1100" kern="0" dirty="0" smtClean="0">
                  <a:solidFill>
                    <a:srgbClr val="FFFFFF"/>
                  </a:solidFill>
                  <a:latin typeface="Calibri" panose="020F0502020204030204" pitchFamily="34" charset="0"/>
                  <a:ea typeface="Nokia Pure Text" charset="0"/>
                  <a:cs typeface="Nokia Pure Text" charset="0"/>
                </a:rPr>
                <a:t>Assign to EE Support </a:t>
              </a:r>
              <a:r>
                <a:rPr lang="en-US" sz="1100" kern="0" dirty="0">
                  <a:solidFill>
                    <a:srgbClr val="FFFFFF"/>
                  </a:solidFill>
                  <a:latin typeface="Calibri" panose="020F0502020204030204" pitchFamily="34" charset="0"/>
                  <a:ea typeface="Nokia Pure Text" charset="0"/>
                  <a:cs typeface="Nokia Pure Text" charset="0"/>
                </a:rPr>
                <a:t>Team</a:t>
              </a:r>
            </a:p>
          </p:txBody>
        </p:sp>
        <p:grpSp>
          <p:nvGrpSpPr>
            <p:cNvPr id="119" name="Group 118"/>
            <p:cNvGrpSpPr/>
            <p:nvPr/>
          </p:nvGrpSpPr>
          <p:grpSpPr>
            <a:xfrm>
              <a:off x="6452938" y="2549885"/>
              <a:ext cx="818148" cy="738206"/>
              <a:chOff x="9131968" y="3025988"/>
              <a:chExt cx="818148" cy="738206"/>
            </a:xfrm>
            <a:solidFill>
              <a:srgbClr val="0063BE"/>
            </a:solidFill>
          </p:grpSpPr>
          <p:sp>
            <p:nvSpPr>
              <p:cNvPr id="120" name="Diamond 119"/>
              <p:cNvSpPr/>
              <p:nvPr/>
            </p:nvSpPr>
            <p:spPr>
              <a:xfrm>
                <a:off x="9131968" y="3025988"/>
                <a:ext cx="818148" cy="738206"/>
              </a:xfrm>
              <a:prstGeom prst="diamond">
                <a:avLst/>
              </a:prstGeom>
              <a:grp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algn="ctr"/>
                <a:endParaRPr lang="en-US" sz="1100" kern="0" dirty="0">
                  <a:solidFill>
                    <a:srgbClr val="FFFFFF"/>
                  </a:solidFill>
                  <a:latin typeface="Calibri" panose="020F0502020204030204" pitchFamily="34" charset="0"/>
                  <a:ea typeface="Nokia Pure Text" charset="0"/>
                  <a:cs typeface="Nokia Pure Text" charset="0"/>
                </a:endParaRPr>
              </a:p>
            </p:txBody>
          </p:sp>
          <p:sp>
            <p:nvSpPr>
              <p:cNvPr id="121" name="TextBox 120"/>
              <p:cNvSpPr txBox="1"/>
              <p:nvPr/>
            </p:nvSpPr>
            <p:spPr>
              <a:xfrm>
                <a:off x="9167813" y="3168016"/>
                <a:ext cx="704933" cy="579909"/>
              </a:xfrm>
              <a:prstGeom prst="rect">
                <a:avLst/>
              </a:prstGeom>
              <a:noFill/>
            </p:spPr>
            <p:txBody>
              <a:bodyPr wrap="square" rtlCol="0">
                <a:spAutoFit/>
              </a:bodyPr>
              <a:lstStyle/>
              <a:p>
                <a:pPr algn="ctr"/>
                <a:r>
                  <a:rPr lang="en-US" sz="1050" dirty="0" smtClean="0">
                    <a:solidFill>
                      <a:schemeClr val="bg1"/>
                    </a:solidFill>
                    <a:latin typeface="Calibri" panose="020F0502020204030204" pitchFamily="34" charset="0"/>
                  </a:rPr>
                  <a:t>Can EE Support fix?</a:t>
                </a:r>
                <a:endParaRPr lang="en-US" sz="1050" dirty="0">
                  <a:solidFill>
                    <a:schemeClr val="bg1"/>
                  </a:solidFill>
                  <a:latin typeface="Calibri" panose="020F0502020204030204" pitchFamily="34" charset="0"/>
                </a:endParaRPr>
              </a:p>
            </p:txBody>
          </p:sp>
        </p:grpSp>
        <p:sp>
          <p:nvSpPr>
            <p:cNvPr id="124" name="Rectangle 123">
              <a:extLst>
                <a:ext uri="{FF2B5EF4-FFF2-40B4-BE49-F238E27FC236}">
                  <a16:creationId xmlns:a16="http://schemas.microsoft.com/office/drawing/2014/main" xmlns="" id="{4A801E43-A566-4404-A2AB-E43C59EC0ABC}"/>
                </a:ext>
              </a:extLst>
            </p:cNvPr>
            <p:cNvSpPr/>
            <p:nvPr/>
          </p:nvSpPr>
          <p:spPr>
            <a:xfrm>
              <a:off x="7623592" y="3401061"/>
              <a:ext cx="1828800" cy="496402"/>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lvl="0" algn="ctr">
                <a:defRPr/>
              </a:pPr>
              <a:r>
                <a:rPr lang="en-US" sz="1100" kern="0" dirty="0" smtClean="0">
                  <a:solidFill>
                    <a:srgbClr val="FFFFFF"/>
                  </a:solidFill>
                  <a:latin typeface="Calibri" panose="020F0502020204030204" pitchFamily="34" charset="0"/>
                  <a:ea typeface="Nokia Pure Text" charset="0"/>
                  <a:cs typeface="Nokia Pure Text" charset="0"/>
                </a:rPr>
                <a:t>Raise query to respective Support Forums &amp; Discuss plan with Nokia</a:t>
              </a:r>
              <a:endParaRPr lang="en-US" sz="1100" kern="0" dirty="0">
                <a:solidFill>
                  <a:srgbClr val="FFFFFF"/>
                </a:solidFill>
                <a:latin typeface="Calibri" panose="020F0502020204030204" pitchFamily="34" charset="0"/>
                <a:ea typeface="Nokia Pure Text" charset="0"/>
                <a:cs typeface="Nokia Pure Text" charset="0"/>
              </a:endParaRPr>
            </a:p>
          </p:txBody>
        </p:sp>
        <p:sp>
          <p:nvSpPr>
            <p:cNvPr id="127" name="Rectangle 126">
              <a:extLst>
                <a:ext uri="{FF2B5EF4-FFF2-40B4-BE49-F238E27FC236}">
                  <a16:creationId xmlns:a16="http://schemas.microsoft.com/office/drawing/2014/main" xmlns="" id="{4A801E43-A566-4404-A2AB-E43C59EC0ABC}"/>
                </a:ext>
              </a:extLst>
            </p:cNvPr>
            <p:cNvSpPr/>
            <p:nvPr/>
          </p:nvSpPr>
          <p:spPr>
            <a:xfrm>
              <a:off x="7634658" y="2663519"/>
              <a:ext cx="1817734" cy="496402"/>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panose="020F0502020204030204" pitchFamily="34" charset="0"/>
                  <a:ea typeface="Nokia Pure Text" charset="0"/>
                  <a:cs typeface="Nokia Pure Text" charset="0"/>
                </a:rPr>
                <a:t>Assign to tools vendor</a:t>
              </a:r>
              <a:r>
                <a:rPr kumimoji="0" lang="en-US" sz="1100" b="0" i="0" u="none" strike="noStrike" kern="0" cap="none" spc="0" normalizeH="0" noProof="0" dirty="0" smtClean="0">
                  <a:ln>
                    <a:noFill/>
                  </a:ln>
                  <a:solidFill>
                    <a:srgbClr val="FFFFFF"/>
                  </a:solidFill>
                  <a:effectLst/>
                  <a:uLnTx/>
                  <a:uFillTx/>
                  <a:latin typeface="Calibri" panose="020F0502020204030204" pitchFamily="34" charset="0"/>
                  <a:ea typeface="Nokia Pure Text" charset="0"/>
                  <a:cs typeface="Nokia Pure Text" charset="0"/>
                </a:rPr>
                <a:t> and follow up</a:t>
              </a:r>
              <a:endParaRPr kumimoji="0" lang="en-US" sz="11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Nokia Pure Text" charset="0"/>
              </a:endParaRPr>
            </a:p>
          </p:txBody>
        </p:sp>
        <p:sp>
          <p:nvSpPr>
            <p:cNvPr id="129" name="Rectangle 128">
              <a:extLst>
                <a:ext uri="{FF2B5EF4-FFF2-40B4-BE49-F238E27FC236}">
                  <a16:creationId xmlns:a16="http://schemas.microsoft.com/office/drawing/2014/main" xmlns="" id="{4A801E43-A566-4404-A2AB-E43C59EC0ABC}"/>
                </a:ext>
              </a:extLst>
            </p:cNvPr>
            <p:cNvSpPr/>
            <p:nvPr/>
          </p:nvSpPr>
          <p:spPr>
            <a:xfrm>
              <a:off x="7606161" y="1577505"/>
              <a:ext cx="1681290" cy="496402"/>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panose="020F0502020204030204" pitchFamily="34" charset="0"/>
                  <a:ea typeface="Nokia Pure Text" charset="0"/>
                  <a:cs typeface="Nokia Pure Text" charset="0"/>
                </a:rPr>
                <a:t>Resolution/ Response by EE Support Team</a:t>
              </a:r>
              <a:endParaRPr kumimoji="0" lang="en-US" sz="11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Nokia Pure Text" charset="0"/>
              </a:endParaRPr>
            </a:p>
          </p:txBody>
        </p:sp>
        <p:sp>
          <p:nvSpPr>
            <p:cNvPr id="135" name="Rectangle 134">
              <a:extLst>
                <a:ext uri="{FF2B5EF4-FFF2-40B4-BE49-F238E27FC236}">
                  <a16:creationId xmlns:a16="http://schemas.microsoft.com/office/drawing/2014/main" xmlns="" id="{4A801E43-A566-4404-A2AB-E43C59EC0ABC}"/>
                </a:ext>
              </a:extLst>
            </p:cNvPr>
            <p:cNvSpPr/>
            <p:nvPr/>
          </p:nvSpPr>
          <p:spPr>
            <a:xfrm>
              <a:off x="3682962" y="2663534"/>
              <a:ext cx="1011572" cy="670320"/>
            </a:xfrm>
            <a:prstGeom prst="rect">
              <a:avLst/>
            </a:prstGeom>
            <a:solidFill>
              <a:srgbClr val="666633"/>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panose="020F0502020204030204" pitchFamily="34" charset="0"/>
                  <a:ea typeface="Nokia Pure Text" charset="0"/>
                  <a:cs typeface="Nokia Pure Text" charset="0"/>
                </a:rPr>
                <a:t>Email trigger</a:t>
              </a:r>
              <a:r>
                <a:rPr kumimoji="0" lang="en-US" sz="1100" b="0" i="0" u="none" strike="noStrike" kern="0" cap="none" spc="0" normalizeH="0" noProof="0" dirty="0" smtClean="0">
                  <a:ln>
                    <a:noFill/>
                  </a:ln>
                  <a:solidFill>
                    <a:srgbClr val="FFFFFF"/>
                  </a:solidFill>
                  <a:effectLst/>
                  <a:uLnTx/>
                  <a:uFillTx/>
                  <a:latin typeface="Calibri" panose="020F0502020204030204" pitchFamily="34" charset="0"/>
                  <a:ea typeface="Nokia Pure Text" charset="0"/>
                  <a:cs typeface="Nokia Pure Text" charset="0"/>
                </a:rPr>
                <a:t> to EE </a:t>
              </a:r>
              <a:r>
                <a:rPr lang="en-US" sz="1100" kern="0" dirty="0" smtClean="0">
                  <a:solidFill>
                    <a:srgbClr val="FFFFFF"/>
                  </a:solidFill>
                  <a:latin typeface="Calibri" panose="020F0502020204030204" pitchFamily="34" charset="0"/>
                  <a:ea typeface="Nokia Pure Text" charset="0"/>
                  <a:cs typeface="Nokia Pure Text" charset="0"/>
                </a:rPr>
                <a:t>Support</a:t>
              </a:r>
              <a:endParaRPr kumimoji="0" lang="en-US" sz="11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Nokia Pure Text" charset="0"/>
              </a:endParaRPr>
            </a:p>
          </p:txBody>
        </p:sp>
        <p:cxnSp>
          <p:nvCxnSpPr>
            <p:cNvPr id="203" name="Elbow Connector 202"/>
            <p:cNvCxnSpPr>
              <a:stCxn id="2" idx="0"/>
              <a:endCxn id="88" idx="1"/>
            </p:cNvCxnSpPr>
            <p:nvPr/>
          </p:nvCxnSpPr>
          <p:spPr>
            <a:xfrm rot="5400000" flipH="1" flipV="1">
              <a:off x="5100941" y="2005546"/>
              <a:ext cx="823450" cy="326140"/>
            </a:xfrm>
            <a:prstGeom prst="bentConnector2">
              <a:avLst/>
            </a:prstGeom>
            <a:noFill/>
            <a:ln w="3175" cap="flat" cmpd="sng" algn="ctr">
              <a:solidFill>
                <a:srgbClr val="98A2AE"/>
              </a:solidFill>
              <a:prstDash val="solid"/>
              <a:tailEnd type="triangle"/>
            </a:ln>
            <a:effectLst/>
          </p:spPr>
        </p:cxnSp>
        <p:sp>
          <p:nvSpPr>
            <p:cNvPr id="236" name="Rectangle 235">
              <a:extLst>
                <a:ext uri="{FF2B5EF4-FFF2-40B4-BE49-F238E27FC236}">
                  <a16:creationId xmlns:a16="http://schemas.microsoft.com/office/drawing/2014/main" xmlns="" id="{83E08B3E-6A6C-4459-89D4-167FCB29D526}"/>
                </a:ext>
              </a:extLst>
            </p:cNvPr>
            <p:cNvSpPr/>
            <p:nvPr/>
          </p:nvSpPr>
          <p:spPr>
            <a:xfrm>
              <a:off x="6948250" y="1930984"/>
              <a:ext cx="457200" cy="246221"/>
            </a:xfrm>
            <a:prstGeom prst="rect">
              <a:avLst/>
            </a:prstGeom>
            <a:noFill/>
            <a:ln>
              <a:noFill/>
            </a:ln>
          </p:spPr>
          <p:txBody>
            <a:bodyPr wrap="square">
              <a:spAutoFit/>
            </a:bodyPr>
            <a:lstStyle/>
            <a:p>
              <a:pPr>
                <a:defRPr/>
              </a:pPr>
              <a:r>
                <a:rPr lang="en-US" sz="1000" dirty="0" smtClean="0">
                  <a:solidFill>
                    <a:srgbClr val="001135"/>
                  </a:solidFill>
                  <a:latin typeface="Calibri" panose="020F0502020204030204" pitchFamily="34" charset="0"/>
                  <a:ea typeface="Nokia Pure Text" charset="0"/>
                  <a:cs typeface="Nokia Pure Text" charset="0"/>
                </a:rPr>
                <a:t>Yes</a:t>
              </a:r>
              <a:endParaRPr lang="en-US" sz="1050" dirty="0">
                <a:solidFill>
                  <a:srgbClr val="001135"/>
                </a:solidFill>
                <a:latin typeface="Calibri" panose="020F0502020204030204" pitchFamily="34" charset="0"/>
                <a:ea typeface="Nokia Pure Text" charset="0"/>
                <a:cs typeface="Nokia Pure Text" charset="0"/>
              </a:endParaRPr>
            </a:p>
          </p:txBody>
        </p:sp>
        <p:sp>
          <p:nvSpPr>
            <p:cNvPr id="244" name="Rectangle 243">
              <a:extLst>
                <a:ext uri="{FF2B5EF4-FFF2-40B4-BE49-F238E27FC236}">
                  <a16:creationId xmlns:a16="http://schemas.microsoft.com/office/drawing/2014/main" xmlns="" id="{83E08B3E-6A6C-4459-89D4-167FCB29D526}"/>
                </a:ext>
              </a:extLst>
            </p:cNvPr>
            <p:cNvSpPr/>
            <p:nvPr/>
          </p:nvSpPr>
          <p:spPr>
            <a:xfrm>
              <a:off x="6756144" y="3762477"/>
              <a:ext cx="963076" cy="400110"/>
            </a:xfrm>
            <a:prstGeom prst="rect">
              <a:avLst/>
            </a:prstGeom>
            <a:noFill/>
            <a:ln>
              <a:noFill/>
            </a:ln>
          </p:spPr>
          <p:txBody>
            <a:bodyPr wrap="square">
              <a:spAutoFit/>
            </a:bodyPr>
            <a:lstStyle/>
            <a:p>
              <a:pPr>
                <a:defRPr/>
              </a:pPr>
              <a:r>
                <a:rPr lang="en-US" sz="1000" dirty="0" smtClean="0">
                  <a:solidFill>
                    <a:srgbClr val="001135"/>
                  </a:solidFill>
                  <a:latin typeface="Calibri" panose="020F0502020204030204" pitchFamily="34" charset="0"/>
                  <a:ea typeface="Nokia Pure Text" charset="0"/>
                  <a:cs typeface="Nokia Pure Text" charset="0"/>
                </a:rPr>
                <a:t>Open Source tools related</a:t>
              </a:r>
              <a:endParaRPr lang="en-US" sz="1050" dirty="0">
                <a:solidFill>
                  <a:srgbClr val="001135"/>
                </a:solidFill>
                <a:latin typeface="Calibri" panose="020F0502020204030204" pitchFamily="34" charset="0"/>
                <a:ea typeface="Nokia Pure Text" charset="0"/>
                <a:cs typeface="Nokia Pure Text" charset="0"/>
              </a:endParaRPr>
            </a:p>
          </p:txBody>
        </p:sp>
        <p:cxnSp>
          <p:nvCxnSpPr>
            <p:cNvPr id="262" name="Elbow Connector 261"/>
            <p:cNvCxnSpPr>
              <a:endCxn id="127" idx="1"/>
            </p:cNvCxnSpPr>
            <p:nvPr/>
          </p:nvCxnSpPr>
          <p:spPr>
            <a:xfrm>
              <a:off x="7271086" y="2906698"/>
              <a:ext cx="363572" cy="5022"/>
            </a:xfrm>
            <a:prstGeom prst="bentConnector3">
              <a:avLst>
                <a:gd name="adj1" fmla="val 50000"/>
              </a:avLst>
            </a:prstGeom>
            <a:noFill/>
            <a:ln w="3175" cap="flat" cmpd="sng" algn="ctr">
              <a:solidFill>
                <a:srgbClr val="98A2AE"/>
              </a:solidFill>
              <a:prstDash val="solid"/>
              <a:tailEnd type="triangle"/>
            </a:ln>
            <a:effectLst/>
          </p:spPr>
        </p:cxnSp>
        <p:sp>
          <p:nvSpPr>
            <p:cNvPr id="263" name="Rectangle 262">
              <a:extLst>
                <a:ext uri="{FF2B5EF4-FFF2-40B4-BE49-F238E27FC236}">
                  <a16:creationId xmlns:a16="http://schemas.microsoft.com/office/drawing/2014/main" xmlns="" id="{83E08B3E-6A6C-4459-89D4-167FCB29D526}"/>
                </a:ext>
              </a:extLst>
            </p:cNvPr>
            <p:cNvSpPr/>
            <p:nvPr/>
          </p:nvSpPr>
          <p:spPr>
            <a:xfrm>
              <a:off x="7021545" y="2240078"/>
              <a:ext cx="1280160" cy="400110"/>
            </a:xfrm>
            <a:prstGeom prst="rect">
              <a:avLst/>
            </a:prstGeom>
            <a:noFill/>
            <a:ln>
              <a:noFill/>
            </a:ln>
          </p:spPr>
          <p:txBody>
            <a:bodyPr wrap="square">
              <a:spAutoFit/>
            </a:bodyPr>
            <a:lstStyle/>
            <a:p>
              <a:pPr>
                <a:defRPr/>
              </a:pPr>
              <a:r>
                <a:rPr lang="en-US" sz="1000" dirty="0" smtClean="0">
                  <a:solidFill>
                    <a:srgbClr val="001135"/>
                  </a:solidFill>
                  <a:latin typeface="Calibri" panose="020F0502020204030204" pitchFamily="34" charset="0"/>
                  <a:ea typeface="Nokia Pure Text" charset="0"/>
                  <a:cs typeface="Nokia Pure Text" charset="0"/>
                </a:rPr>
                <a:t>Commercial tool or Nokia owned tool</a:t>
              </a:r>
              <a:endParaRPr lang="en-US" sz="1050" dirty="0">
                <a:solidFill>
                  <a:srgbClr val="001135"/>
                </a:solidFill>
                <a:latin typeface="Calibri" panose="020F0502020204030204" pitchFamily="34" charset="0"/>
                <a:ea typeface="Nokia Pure Text" charset="0"/>
                <a:cs typeface="Nokia Pure Text" charset="0"/>
              </a:endParaRPr>
            </a:p>
          </p:txBody>
        </p:sp>
        <p:cxnSp>
          <p:nvCxnSpPr>
            <p:cNvPr id="282" name="Curved Connector 281"/>
            <p:cNvCxnSpPr>
              <a:endCxn id="2" idx="1"/>
            </p:cNvCxnSpPr>
            <p:nvPr/>
          </p:nvCxnSpPr>
          <p:spPr>
            <a:xfrm flipV="1">
              <a:off x="4707413" y="2949444"/>
              <a:ext cx="209184" cy="11056"/>
            </a:xfrm>
            <a:prstGeom prst="curvedConnector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a:stCxn id="51" idx="0"/>
              <a:endCxn id="72" idx="2"/>
            </p:cNvCxnSpPr>
            <p:nvPr/>
          </p:nvCxnSpPr>
          <p:spPr>
            <a:xfrm flipV="1">
              <a:off x="2647574" y="3160978"/>
              <a:ext cx="6615" cy="3031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p:nvPr/>
          </p:nvCxnSpPr>
          <p:spPr>
            <a:xfrm>
              <a:off x="2623263" y="2263006"/>
              <a:ext cx="0" cy="39549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Elbow Connector 319"/>
            <p:cNvCxnSpPr>
              <a:endCxn id="99" idx="1"/>
            </p:cNvCxnSpPr>
            <p:nvPr/>
          </p:nvCxnSpPr>
          <p:spPr>
            <a:xfrm rot="16200000" flipH="1">
              <a:off x="5251797" y="3417095"/>
              <a:ext cx="731240" cy="564757"/>
            </a:xfrm>
            <a:prstGeom prst="bentConnector2">
              <a:avLst/>
            </a:prstGeom>
            <a:noFill/>
            <a:ln w="3175" cap="flat" cmpd="sng" algn="ctr">
              <a:solidFill>
                <a:srgbClr val="98A2AE"/>
              </a:solidFill>
              <a:prstDash val="solid"/>
              <a:tailEnd type="triangle"/>
            </a:ln>
            <a:effectLst/>
          </p:spPr>
        </p:cxnSp>
        <p:cxnSp>
          <p:nvCxnSpPr>
            <p:cNvPr id="345" name="Elbow Connector 344"/>
            <p:cNvCxnSpPr>
              <a:endCxn id="120" idx="1"/>
            </p:cNvCxnSpPr>
            <p:nvPr/>
          </p:nvCxnSpPr>
          <p:spPr>
            <a:xfrm rot="5400000" flipH="1" flipV="1">
              <a:off x="5940684" y="3227232"/>
              <a:ext cx="820498" cy="204010"/>
            </a:xfrm>
            <a:prstGeom prst="bentConnector2">
              <a:avLst/>
            </a:prstGeom>
            <a:noFill/>
            <a:ln w="3175" cap="flat" cmpd="sng" algn="ctr">
              <a:solidFill>
                <a:srgbClr val="98A2AE"/>
              </a:solidFill>
              <a:prstDash val="solid"/>
              <a:tailEnd type="triangle"/>
            </a:ln>
            <a:effectLst/>
          </p:spPr>
        </p:cxnSp>
        <p:cxnSp>
          <p:nvCxnSpPr>
            <p:cNvPr id="350" name="Elbow Connector 349"/>
            <p:cNvCxnSpPr/>
            <p:nvPr/>
          </p:nvCxnSpPr>
          <p:spPr>
            <a:xfrm flipV="1">
              <a:off x="6865786" y="1852165"/>
              <a:ext cx="691879" cy="671901"/>
            </a:xfrm>
            <a:prstGeom prst="bentConnector3">
              <a:avLst>
                <a:gd name="adj1" fmla="val -2120"/>
              </a:avLst>
            </a:prstGeom>
            <a:noFill/>
            <a:ln w="3175" cap="flat" cmpd="sng" algn="ctr">
              <a:solidFill>
                <a:srgbClr val="98A2AE"/>
              </a:solidFill>
              <a:prstDash val="solid"/>
              <a:tailEnd type="triangle"/>
            </a:ln>
            <a:effectLst/>
          </p:spPr>
        </p:cxnSp>
        <p:cxnSp>
          <p:nvCxnSpPr>
            <p:cNvPr id="361" name="Elbow Connector 360"/>
            <p:cNvCxnSpPr>
              <a:endCxn id="124" idx="1"/>
            </p:cNvCxnSpPr>
            <p:nvPr/>
          </p:nvCxnSpPr>
          <p:spPr>
            <a:xfrm>
              <a:off x="6858101" y="3318248"/>
              <a:ext cx="765491" cy="331014"/>
            </a:xfrm>
            <a:prstGeom prst="bentConnector3">
              <a:avLst>
                <a:gd name="adj1" fmla="val -473"/>
              </a:avLst>
            </a:prstGeom>
            <a:noFill/>
            <a:ln w="3175" cap="flat" cmpd="sng" algn="ctr">
              <a:solidFill>
                <a:srgbClr val="98A2AE"/>
              </a:solidFill>
              <a:prstDash val="solid"/>
              <a:tailEnd type="triangle"/>
            </a:ln>
            <a:effectLst/>
          </p:spPr>
        </p:cxnSp>
        <p:cxnSp>
          <p:nvCxnSpPr>
            <p:cNvPr id="366" name="Elbow Connector 365"/>
            <p:cNvCxnSpPr>
              <a:stCxn id="129" idx="3"/>
              <a:endCxn id="79" idx="0"/>
            </p:cNvCxnSpPr>
            <p:nvPr/>
          </p:nvCxnSpPr>
          <p:spPr>
            <a:xfrm>
              <a:off x="9287451" y="1825706"/>
              <a:ext cx="1047881" cy="887265"/>
            </a:xfrm>
            <a:prstGeom prst="bentConnector2">
              <a:avLst/>
            </a:prstGeom>
            <a:noFill/>
            <a:ln w="3175" cap="flat" cmpd="sng" algn="ctr">
              <a:solidFill>
                <a:srgbClr val="98A2AE"/>
              </a:solidFill>
              <a:prstDash val="solid"/>
              <a:tailEnd type="triangle"/>
            </a:ln>
            <a:effectLst/>
          </p:spPr>
        </p:cxnSp>
      </p:grpSp>
      <p:sp>
        <p:nvSpPr>
          <p:cNvPr id="6" name="TextBox 5"/>
          <p:cNvSpPr txBox="1"/>
          <p:nvPr/>
        </p:nvSpPr>
        <p:spPr>
          <a:xfrm>
            <a:off x="173495" y="5173844"/>
            <a:ext cx="11945526" cy="1200329"/>
          </a:xfrm>
          <a:prstGeom prst="rect">
            <a:avLst/>
          </a:prstGeom>
          <a:noFill/>
        </p:spPr>
        <p:txBody>
          <a:bodyPr wrap="square" rtlCol="0">
            <a:spAutoFit/>
          </a:bodyPr>
          <a:lstStyle/>
          <a:p>
            <a:r>
              <a:rPr lang="en-US" dirty="0" smtClean="0">
                <a:latin typeface="Calibri" panose="020F0502020204030204" pitchFamily="34" charset="0"/>
              </a:rPr>
              <a:t>* Tickets </a:t>
            </a:r>
            <a:r>
              <a:rPr lang="en-US" dirty="0">
                <a:latin typeface="Calibri" panose="020F0502020204030204" pitchFamily="34" charset="0"/>
              </a:rPr>
              <a:t>will be assigned to </a:t>
            </a:r>
            <a:r>
              <a:rPr lang="en-US" dirty="0" smtClean="0">
                <a:latin typeface="Calibri" panose="020F0502020204030204" pitchFamily="34" charset="0"/>
              </a:rPr>
              <a:t>Tools owner </a:t>
            </a:r>
            <a:r>
              <a:rPr lang="en-US" dirty="0">
                <a:latin typeface="Calibri" panose="020F0502020204030204" pitchFamily="34" charset="0"/>
              </a:rPr>
              <a:t>when the issue is related to </a:t>
            </a:r>
            <a:r>
              <a:rPr lang="en-US" dirty="0" smtClean="0">
                <a:latin typeface="Calibri" panose="020F0502020204030204" pitchFamily="34" charset="0"/>
              </a:rPr>
              <a:t>internal functionality. </a:t>
            </a:r>
            <a:r>
              <a:rPr lang="en-US" dirty="0">
                <a:latin typeface="Calibri" panose="020F0502020204030204" pitchFamily="34" charset="0"/>
              </a:rPr>
              <a:t>Examples below</a:t>
            </a:r>
          </a:p>
          <a:p>
            <a:pPr marL="742950" lvl="1" indent="-285750">
              <a:buFont typeface="Arial" panose="020B0604020202020204" pitchFamily="34" charset="0"/>
              <a:buChar char="•"/>
            </a:pPr>
            <a:r>
              <a:rPr lang="en-US" dirty="0" smtClean="0">
                <a:latin typeface="Calibri" panose="020F0502020204030204" pitchFamily="34" charset="0"/>
              </a:rPr>
              <a:t>Ex1: Modeling related queries in CATIA</a:t>
            </a:r>
          </a:p>
          <a:p>
            <a:pPr marL="742950" lvl="1" indent="-285750">
              <a:buFont typeface="Arial" panose="020B0604020202020204" pitchFamily="34" charset="0"/>
              <a:buChar char="•"/>
            </a:pPr>
            <a:r>
              <a:rPr lang="en-US" dirty="0" smtClean="0">
                <a:latin typeface="Calibri" panose="020F0502020204030204" pitchFamily="34" charset="0"/>
              </a:rPr>
              <a:t>Ex2: </a:t>
            </a:r>
            <a:r>
              <a:rPr lang="en-US" dirty="0" err="1" smtClean="0">
                <a:latin typeface="Calibri" panose="020F0502020204030204" pitchFamily="34" charset="0"/>
              </a:rPr>
              <a:t>Enovia</a:t>
            </a:r>
            <a:r>
              <a:rPr lang="en-US" dirty="0" smtClean="0">
                <a:latin typeface="Calibri" panose="020F0502020204030204" pitchFamily="34" charset="0"/>
              </a:rPr>
              <a:t> – Space creation for projects and data related queries</a:t>
            </a:r>
          </a:p>
          <a:p>
            <a:pPr marL="742950" lvl="1" indent="-285750">
              <a:buFont typeface="Arial" panose="020B0604020202020204" pitchFamily="34" charset="0"/>
              <a:buChar char="•"/>
            </a:pPr>
            <a:r>
              <a:rPr lang="en-US" dirty="0" smtClean="0">
                <a:latin typeface="Calibri" panose="020F0502020204030204" pitchFamily="34" charset="0"/>
              </a:rPr>
              <a:t>Ex3: Build failures through Jenkins job</a:t>
            </a:r>
          </a:p>
        </p:txBody>
      </p:sp>
      <p:sp>
        <p:nvSpPr>
          <p:cNvPr id="49" name="Title 1"/>
          <p:cNvSpPr>
            <a:spLocks noGrp="1"/>
          </p:cNvSpPr>
          <p:nvPr>
            <p:ph type="title"/>
          </p:nvPr>
        </p:nvSpPr>
        <p:spPr>
          <a:xfrm>
            <a:off x="1" y="1"/>
            <a:ext cx="12192000" cy="642647"/>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vert="horz" wrap="square" lIns="91440" tIns="45720" rIns="91440" bIns="45720" rtlCol="0" anchor="ctr">
            <a:noAutofit/>
          </a:bodyPr>
          <a:lstStyle/>
          <a:p>
            <a:r>
              <a:rPr lang="en-US" dirty="0" smtClean="0"/>
              <a:t/>
            </a:r>
            <a:br>
              <a:rPr lang="en-US" dirty="0" smtClean="0"/>
            </a:br>
            <a:r>
              <a:rPr lang="en-US" dirty="0" smtClean="0">
                <a:latin typeface="+mj-lt"/>
              </a:rPr>
              <a:t>Execution </a:t>
            </a:r>
            <a:r>
              <a:rPr lang="en-US" dirty="0">
                <a:latin typeface="+mj-lt"/>
              </a:rPr>
              <a:t>Methodology – Support Ticket handling process</a:t>
            </a:r>
            <a:br>
              <a:rPr lang="en-US" dirty="0">
                <a:latin typeface="+mj-lt"/>
              </a:rPr>
            </a:br>
            <a:endParaRPr lang="en-US" sz="2800" dirty="0">
              <a:latin typeface="+mj-lt"/>
            </a:endParaRPr>
          </a:p>
        </p:txBody>
      </p:sp>
    </p:spTree>
    <p:extLst>
      <p:ext uri="{BB962C8B-B14F-4D97-AF65-F5344CB8AC3E}">
        <p14:creationId xmlns:p14="http://schemas.microsoft.com/office/powerpoint/2010/main" val="4287729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 name="Group 2"/>
          <p:cNvGrpSpPr/>
          <p:nvPr/>
        </p:nvGrpSpPr>
        <p:grpSpPr>
          <a:xfrm>
            <a:off x="130626" y="1122817"/>
            <a:ext cx="11874320" cy="3304040"/>
            <a:chOff x="130626" y="1122817"/>
            <a:chExt cx="11874320" cy="3304040"/>
          </a:xfrm>
        </p:grpSpPr>
        <p:sp>
          <p:nvSpPr>
            <p:cNvPr id="177" name="Content Placeholder 2"/>
            <p:cNvSpPr txBox="1">
              <a:spLocks/>
            </p:cNvSpPr>
            <p:nvPr/>
          </p:nvSpPr>
          <p:spPr>
            <a:xfrm>
              <a:off x="130626" y="1122817"/>
              <a:ext cx="1173271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lvl1pPr marL="342891" indent="-342891" algn="l" defTabSz="914377" rtl="0" eaLnBrk="1" latinLnBrk="0" hangingPunct="1">
                <a:spcBef>
                  <a:spcPct val="20000"/>
                </a:spcBef>
                <a:buClr>
                  <a:srgbClr val="4E84C4"/>
                </a:buClr>
                <a:buFont typeface="Wingdings" pitchFamily="2" charset="2"/>
                <a:buChar char="§"/>
                <a:defRPr sz="2000" kern="1200">
                  <a:solidFill>
                    <a:schemeClr val="dk1"/>
                  </a:solidFill>
                  <a:latin typeface="+mn-lt"/>
                  <a:ea typeface="+mn-ea"/>
                  <a:cs typeface="+mn-cs"/>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dk1"/>
                  </a:solidFill>
                  <a:latin typeface="+mn-lt"/>
                  <a:ea typeface="+mn-ea"/>
                  <a:cs typeface="+mn-cs"/>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dk1"/>
                  </a:solidFill>
                  <a:latin typeface="+mn-lt"/>
                  <a:ea typeface="+mn-ea"/>
                  <a:cs typeface="+mn-cs"/>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dk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a:buNone/>
              </a:pPr>
              <a:r>
                <a:rPr lang="en-US" sz="1800" dirty="0" smtClean="0">
                  <a:latin typeface="Calibri" panose="020F0502020204030204" pitchFamily="34" charset="0"/>
                  <a:cs typeface="Calibri" panose="020F0502020204030204" pitchFamily="34" charset="0"/>
                </a:rPr>
                <a:t>TCS proposes below work flow process for handling of any Update/Upgrade of tools</a:t>
              </a:r>
            </a:p>
          </p:txBody>
        </p:sp>
        <p:sp>
          <p:nvSpPr>
            <p:cNvPr id="44" name="TextBox 43"/>
            <p:cNvSpPr txBox="1"/>
            <p:nvPr/>
          </p:nvSpPr>
          <p:spPr>
            <a:xfrm>
              <a:off x="2506053" y="1567263"/>
              <a:ext cx="1224190" cy="646331"/>
            </a:xfrm>
            <a:prstGeom prst="rect">
              <a:avLst/>
            </a:prstGeom>
            <a:noFill/>
          </p:spPr>
          <p:txBody>
            <a:bodyPr wrap="square" rtlCol="0">
              <a:spAutoFit/>
            </a:bodyPr>
            <a:lstStyle/>
            <a:p>
              <a:pPr algn="ctr">
                <a:defRPr/>
              </a:pPr>
              <a:r>
                <a:rPr lang="en-US" sz="1200" kern="0" dirty="0">
                  <a:solidFill>
                    <a:srgbClr val="FFFFFF"/>
                  </a:solidFill>
                  <a:latin typeface="Calibri" panose="020F0502020204030204" pitchFamily="34" charset="0"/>
                  <a:ea typeface="Nokia Pure Text" charset="0"/>
                  <a:cs typeface="Calibri" panose="020F0502020204030204" pitchFamily="34" charset="0"/>
                </a:rPr>
                <a:t>Is known issues for Matrix platform fixed?</a:t>
              </a:r>
            </a:p>
          </p:txBody>
        </p:sp>
        <p:grpSp>
          <p:nvGrpSpPr>
            <p:cNvPr id="52" name="Group 51"/>
            <p:cNvGrpSpPr/>
            <p:nvPr/>
          </p:nvGrpSpPr>
          <p:grpSpPr>
            <a:xfrm>
              <a:off x="130626" y="2173720"/>
              <a:ext cx="11874320" cy="2253137"/>
              <a:chOff x="124741" y="3453290"/>
              <a:chExt cx="11530268" cy="1896293"/>
            </a:xfrm>
          </p:grpSpPr>
          <p:sp>
            <p:nvSpPr>
              <p:cNvPr id="164" name="Rectangle 163">
                <a:extLst>
                  <a:ext uri="{FF2B5EF4-FFF2-40B4-BE49-F238E27FC236}">
                    <a16:creationId xmlns:a16="http://schemas.microsoft.com/office/drawing/2014/main" xmlns="" id="{4A801E43-A566-4404-A2AB-E43C59EC0ABC}"/>
                  </a:ext>
                </a:extLst>
              </p:cNvPr>
              <p:cNvSpPr/>
              <p:nvPr/>
            </p:nvSpPr>
            <p:spPr>
              <a:xfrm>
                <a:off x="124741" y="3465877"/>
                <a:ext cx="1984145" cy="731520"/>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chemeClr val="bg1"/>
                    </a:solidFill>
                    <a:latin typeface="Calibri" panose="020F0502020204030204" pitchFamily="34" charset="0"/>
                    <a:ea typeface="Nokia Pure Text" charset="0"/>
                    <a:cs typeface="Calibri" panose="020F0502020204030204" pitchFamily="34" charset="0"/>
                  </a:rPr>
                  <a:t>JIRA Ticket received for Tool Version Update/Upgrade/Security Vulnerability fixes</a:t>
                </a:r>
                <a:endParaRPr kumimoji="0" lang="en-US" sz="1200" b="0" i="0" u="none" strike="noStrike" kern="0" cap="none" spc="0" normalizeH="0" baseline="0" noProof="0" dirty="0">
                  <a:ln>
                    <a:noFill/>
                  </a:ln>
                  <a:solidFill>
                    <a:schemeClr val="bg1"/>
                  </a:solidFill>
                  <a:effectLst/>
                  <a:uLnTx/>
                  <a:uFillTx/>
                  <a:latin typeface="Calibri" panose="020F0502020204030204" pitchFamily="34" charset="0"/>
                  <a:ea typeface="Nokia Pure Text" charset="0"/>
                  <a:cs typeface="Calibri" panose="020F0502020204030204" pitchFamily="34" charset="0"/>
                </a:endParaRPr>
              </a:p>
            </p:txBody>
          </p:sp>
          <p:sp>
            <p:nvSpPr>
              <p:cNvPr id="86" name="Rectangle 85">
                <a:extLst>
                  <a:ext uri="{FF2B5EF4-FFF2-40B4-BE49-F238E27FC236}">
                    <a16:creationId xmlns:a16="http://schemas.microsoft.com/office/drawing/2014/main" xmlns="" id="{4A801E43-A566-4404-A2AB-E43C59EC0ABC}"/>
                  </a:ext>
                </a:extLst>
              </p:cNvPr>
              <p:cNvSpPr/>
              <p:nvPr/>
            </p:nvSpPr>
            <p:spPr>
              <a:xfrm>
                <a:off x="4711973" y="3465878"/>
                <a:ext cx="1371600" cy="731520"/>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Calibri" panose="020F0502020204030204" pitchFamily="34" charset="0"/>
                    <a:ea typeface="Nokia Pure Text" charset="0"/>
                    <a:cs typeface="Calibri" panose="020F0502020204030204" pitchFamily="34" charset="0"/>
                  </a:rPr>
                  <a:t>Share</a:t>
                </a:r>
                <a:r>
                  <a:rPr kumimoji="0" lang="en-US" sz="1200" b="0" i="0" u="none" strike="noStrike" kern="0" cap="none" spc="0" normalizeH="0" noProof="0" dirty="0" smtClean="0">
                    <a:ln>
                      <a:noFill/>
                    </a:ln>
                    <a:solidFill>
                      <a:srgbClr val="FFFFFF"/>
                    </a:solidFill>
                    <a:effectLst/>
                    <a:uLnTx/>
                    <a:uFillTx/>
                    <a:latin typeface="Calibri" panose="020F0502020204030204" pitchFamily="34" charset="0"/>
                    <a:ea typeface="Nokia Pure Text" charset="0"/>
                    <a:cs typeface="Calibri" panose="020F0502020204030204" pitchFamily="34" charset="0"/>
                  </a:rPr>
                  <a:t> Impact analysis with all stakeholders</a:t>
                </a: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Calibri" panose="020F0502020204030204" pitchFamily="34" charset="0"/>
                </a:endParaRPr>
              </a:p>
            </p:txBody>
          </p:sp>
          <p:sp>
            <p:nvSpPr>
              <p:cNvPr id="92" name="Rectangle 91">
                <a:extLst>
                  <a:ext uri="{FF2B5EF4-FFF2-40B4-BE49-F238E27FC236}">
                    <a16:creationId xmlns:a16="http://schemas.microsoft.com/office/drawing/2014/main" xmlns="" id="{4A801E43-A566-4404-A2AB-E43C59EC0ABC}"/>
                  </a:ext>
                </a:extLst>
              </p:cNvPr>
              <p:cNvSpPr/>
              <p:nvPr/>
            </p:nvSpPr>
            <p:spPr>
              <a:xfrm>
                <a:off x="9628625" y="3453290"/>
                <a:ext cx="1920240" cy="718932"/>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FFFFFF"/>
                    </a:solidFill>
                    <a:latin typeface="Calibri" panose="020F0502020204030204" pitchFamily="34" charset="0"/>
                    <a:ea typeface="Nokia Pure Text" charset="0"/>
                    <a:cs typeface="Calibri" panose="020F0502020204030204" pitchFamily="34" charset="0"/>
                  </a:rPr>
                  <a:t>TCS Support team will perform Update/Upgrade as per agreed timelines with Nokia</a:t>
                </a: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Calibri" panose="020F0502020204030204" pitchFamily="34" charset="0"/>
                </a:endParaRPr>
              </a:p>
            </p:txBody>
          </p:sp>
          <p:sp>
            <p:nvSpPr>
              <p:cNvPr id="93" name="Rectangle 92">
                <a:extLst>
                  <a:ext uri="{FF2B5EF4-FFF2-40B4-BE49-F238E27FC236}">
                    <a16:creationId xmlns:a16="http://schemas.microsoft.com/office/drawing/2014/main" xmlns="" id="{4A801E43-A566-4404-A2AB-E43C59EC0ABC}"/>
                  </a:ext>
                </a:extLst>
              </p:cNvPr>
              <p:cNvSpPr/>
              <p:nvPr/>
            </p:nvSpPr>
            <p:spPr>
              <a:xfrm>
                <a:off x="6730997" y="3465878"/>
                <a:ext cx="2103120" cy="731520"/>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FFFFFF"/>
                    </a:solidFill>
                    <a:latin typeface="Calibri" panose="020F0502020204030204" pitchFamily="34" charset="0"/>
                    <a:ea typeface="Nokia Pure Text" charset="0"/>
                    <a:cs typeface="Calibri" panose="020F0502020204030204" pitchFamily="34" charset="0"/>
                  </a:rPr>
                  <a:t>Discuss with Nokia. Prioritize Update/Upgrade activities and agree on timelines. </a:t>
                </a: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Calibri" panose="020F0502020204030204" pitchFamily="34" charset="0"/>
                </a:endParaRPr>
              </a:p>
            </p:txBody>
          </p:sp>
          <p:cxnSp>
            <p:nvCxnSpPr>
              <p:cNvPr id="17" name="Elbow Connector 16"/>
              <p:cNvCxnSpPr>
                <a:endCxn id="92" idx="1"/>
              </p:cNvCxnSpPr>
              <p:nvPr/>
            </p:nvCxnSpPr>
            <p:spPr>
              <a:xfrm>
                <a:off x="8875951" y="3812125"/>
                <a:ext cx="752674" cy="631"/>
              </a:xfrm>
              <a:prstGeom prst="bentConnector3">
                <a:avLst/>
              </a:prstGeom>
              <a:noFill/>
              <a:ln w="3175" cap="flat" cmpd="sng" algn="ctr">
                <a:solidFill>
                  <a:srgbClr val="98A2AE"/>
                </a:solidFill>
                <a:prstDash val="solid"/>
                <a:tailEnd type="triangle"/>
              </a:ln>
              <a:effectLst/>
            </p:spPr>
          </p:cxnSp>
          <p:sp>
            <p:nvSpPr>
              <p:cNvPr id="61" name="Rectangle 60">
                <a:extLst>
                  <a:ext uri="{FF2B5EF4-FFF2-40B4-BE49-F238E27FC236}">
                    <a16:creationId xmlns:a16="http://schemas.microsoft.com/office/drawing/2014/main" xmlns="" id="{4A801E43-A566-4404-A2AB-E43C59EC0ABC}"/>
                  </a:ext>
                </a:extLst>
              </p:cNvPr>
              <p:cNvSpPr/>
              <p:nvPr/>
            </p:nvSpPr>
            <p:spPr>
              <a:xfrm>
                <a:off x="9723549" y="4618063"/>
                <a:ext cx="1931460" cy="731520"/>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FFFFFF"/>
                    </a:solidFill>
                    <a:latin typeface="Calibri" panose="020F0502020204030204" pitchFamily="34" charset="0"/>
                    <a:ea typeface="Nokia Pure Text" charset="0"/>
                    <a:cs typeface="Calibri" panose="020F0502020204030204" pitchFamily="34" charset="0"/>
                  </a:rPr>
                  <a:t>Post upgrade, inform Nokia SPOC to coordinate Integration Testing</a:t>
                </a: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Calibri" panose="020F0502020204030204" pitchFamily="34" charset="0"/>
                </a:endParaRPr>
              </a:p>
            </p:txBody>
          </p:sp>
          <p:cxnSp>
            <p:nvCxnSpPr>
              <p:cNvPr id="65" name="Straight Arrow Connector 64"/>
              <p:cNvCxnSpPr/>
              <p:nvPr/>
            </p:nvCxnSpPr>
            <p:spPr>
              <a:xfrm>
                <a:off x="10588745" y="4197397"/>
                <a:ext cx="0" cy="39549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xmlns="" id="{4A801E43-A566-4404-A2AB-E43C59EC0ABC}"/>
                  </a:ext>
                </a:extLst>
              </p:cNvPr>
              <p:cNvSpPr/>
              <p:nvPr/>
            </p:nvSpPr>
            <p:spPr>
              <a:xfrm>
                <a:off x="6748530" y="4606320"/>
                <a:ext cx="2127421" cy="731520"/>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FFFFFF"/>
                    </a:solidFill>
                    <a:latin typeface="Calibri" panose="020F0502020204030204" pitchFamily="34" charset="0"/>
                    <a:ea typeface="Nokia Pure Text" charset="0"/>
                    <a:cs typeface="Calibri" panose="020F0502020204030204" pitchFamily="34" charset="0"/>
                  </a:rPr>
                  <a:t>Integration testing results from Nokia</a:t>
                </a: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Calibri" panose="020F0502020204030204" pitchFamily="34" charset="0"/>
                </a:endParaRPr>
              </a:p>
            </p:txBody>
          </p:sp>
          <p:cxnSp>
            <p:nvCxnSpPr>
              <p:cNvPr id="41" name="Straight Arrow Connector 40"/>
              <p:cNvCxnSpPr>
                <a:stCxn id="61" idx="1"/>
              </p:cNvCxnSpPr>
              <p:nvPr/>
            </p:nvCxnSpPr>
            <p:spPr>
              <a:xfrm flipH="1" flipV="1">
                <a:off x="8875951" y="4983192"/>
                <a:ext cx="847598" cy="63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4A801E43-A566-4404-A2AB-E43C59EC0ABC}"/>
                  </a:ext>
                </a:extLst>
              </p:cNvPr>
              <p:cNvSpPr/>
              <p:nvPr/>
            </p:nvSpPr>
            <p:spPr>
              <a:xfrm>
                <a:off x="2617158" y="3482156"/>
                <a:ext cx="1371600" cy="715241"/>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Calibri" panose="020F0502020204030204" pitchFamily="34" charset="0"/>
                    <a:ea typeface="Nokia Pure Text" charset="0"/>
                    <a:cs typeface="Calibri" panose="020F0502020204030204" pitchFamily="34" charset="0"/>
                  </a:rPr>
                  <a:t>Impact Analysis</a:t>
                </a: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Calibri" panose="020F0502020204030204" pitchFamily="34" charset="0"/>
                </a:endParaRPr>
              </a:p>
            </p:txBody>
          </p:sp>
          <p:cxnSp>
            <p:nvCxnSpPr>
              <p:cNvPr id="22" name="Straight Arrow Connector 21"/>
              <p:cNvCxnSpPr>
                <a:endCxn id="29" idx="1"/>
              </p:cNvCxnSpPr>
              <p:nvPr/>
            </p:nvCxnSpPr>
            <p:spPr>
              <a:xfrm flipV="1">
                <a:off x="2115802" y="3839777"/>
                <a:ext cx="501356" cy="814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86" idx="1"/>
              </p:cNvCxnSpPr>
              <p:nvPr/>
            </p:nvCxnSpPr>
            <p:spPr>
              <a:xfrm>
                <a:off x="3988758" y="3821431"/>
                <a:ext cx="723215" cy="1020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93" idx="1"/>
              </p:cNvCxnSpPr>
              <p:nvPr/>
            </p:nvCxnSpPr>
            <p:spPr>
              <a:xfrm>
                <a:off x="6085196" y="3827752"/>
                <a:ext cx="645801" cy="388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xmlns="" id="{4A801E43-A566-4404-A2AB-E43C59EC0ABC}"/>
                  </a:ext>
                </a:extLst>
              </p:cNvPr>
              <p:cNvSpPr/>
              <p:nvPr/>
            </p:nvSpPr>
            <p:spPr>
              <a:xfrm>
                <a:off x="4059821" y="4618063"/>
                <a:ext cx="2103120" cy="731520"/>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FFFFFF"/>
                    </a:solidFill>
                    <a:latin typeface="Calibri" panose="020F0502020204030204" pitchFamily="34" charset="0"/>
                    <a:ea typeface="Nokia Pure Text" charset="0"/>
                    <a:cs typeface="Calibri" panose="020F0502020204030204" pitchFamily="34" charset="0"/>
                  </a:rPr>
                  <a:t>Follow Nokia followed process to update/upgrade tool version in Production.</a:t>
                </a: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Calibri" panose="020F0502020204030204" pitchFamily="34" charset="0"/>
                </a:endParaRPr>
              </a:p>
            </p:txBody>
          </p:sp>
          <p:cxnSp>
            <p:nvCxnSpPr>
              <p:cNvPr id="37" name="Straight Arrow Connector 36"/>
              <p:cNvCxnSpPr>
                <a:stCxn id="67" idx="1"/>
                <a:endCxn id="46" idx="3"/>
              </p:cNvCxnSpPr>
              <p:nvPr/>
            </p:nvCxnSpPr>
            <p:spPr>
              <a:xfrm flipH="1">
                <a:off x="6162941" y="4972080"/>
                <a:ext cx="585589" cy="1174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xmlns="" id="{4A801E43-A566-4404-A2AB-E43C59EC0ABC}"/>
                  </a:ext>
                </a:extLst>
              </p:cNvPr>
              <p:cNvSpPr/>
              <p:nvPr/>
            </p:nvSpPr>
            <p:spPr>
              <a:xfrm>
                <a:off x="1532902" y="4617432"/>
                <a:ext cx="2103120" cy="731520"/>
              </a:xfrm>
              <a:prstGeom prst="rect">
                <a:avLst/>
              </a:prstGeom>
              <a:solidFill>
                <a:srgbClr val="0063BE"/>
              </a:solidFill>
              <a:ln w="9525" cap="flat" cmpd="sng" algn="ctr">
                <a:noFill/>
                <a:prstDash val="solid"/>
              </a:ln>
              <a:effectLst/>
              <a:scene3d>
                <a:camera prst="orthographicFront" fov="0">
                  <a:rot lat="0" lon="0" rev="0"/>
                </a:camera>
                <a:lightRig rig="threePt" dir="t">
                  <a:rot lat="0" lon="0" rev="0"/>
                </a:lightRig>
              </a:scene3d>
              <a:sp3d contourW="9525" prstMaterial="matte">
                <a:bevelT w="0" h="0"/>
                <a:contourClr>
                  <a:srgbClr val="98A2AE">
                    <a:shade val="70000"/>
                    <a:satMod val="105000"/>
                  </a:srgbClr>
                </a:contourClr>
              </a:sp3d>
            </p:spPr>
            <p:txBody>
              <a:bodyPr tIns="90000" bIns="9000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FFFFFF"/>
                    </a:solidFill>
                    <a:latin typeface="Calibri" panose="020F0502020204030204" pitchFamily="34" charset="0"/>
                    <a:ea typeface="Nokia Pure Text" charset="0"/>
                    <a:cs typeface="Calibri" panose="020F0502020204030204" pitchFamily="34" charset="0"/>
                  </a:rPr>
                  <a:t>Update JIRA Ticket</a:t>
                </a: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Nokia Pure Text" charset="0"/>
                  <a:cs typeface="Calibri" panose="020F0502020204030204" pitchFamily="34" charset="0"/>
                </a:endParaRPr>
              </a:p>
            </p:txBody>
          </p:sp>
          <p:cxnSp>
            <p:nvCxnSpPr>
              <p:cNvPr id="49" name="Straight Arrow Connector 48"/>
              <p:cNvCxnSpPr>
                <a:endCxn id="54" idx="3"/>
              </p:cNvCxnSpPr>
              <p:nvPr/>
            </p:nvCxnSpPr>
            <p:spPr>
              <a:xfrm flipH="1">
                <a:off x="3636022" y="4972080"/>
                <a:ext cx="423799" cy="1111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4" name="Title 1"/>
          <p:cNvSpPr>
            <a:spLocks noGrp="1"/>
          </p:cNvSpPr>
          <p:nvPr>
            <p:ph type="title"/>
          </p:nvPr>
        </p:nvSpPr>
        <p:spPr>
          <a:xfrm>
            <a:off x="1" y="1"/>
            <a:ext cx="12192000" cy="642647"/>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vert="horz" wrap="square" lIns="91440" tIns="45720" rIns="91440" bIns="45720" rtlCol="0" anchor="ctr">
            <a:noAutofit/>
          </a:bodyPr>
          <a:lstStyle/>
          <a:p>
            <a:r>
              <a:rPr lang="en-US" dirty="0" smtClean="0"/>
              <a:t/>
            </a:r>
            <a:br>
              <a:rPr lang="en-US" dirty="0" smtClean="0"/>
            </a:br>
            <a:r>
              <a:rPr lang="en-US" dirty="0" smtClean="0">
                <a:latin typeface="+mj-lt"/>
              </a:rPr>
              <a:t>Project </a:t>
            </a:r>
            <a:r>
              <a:rPr lang="en-US" dirty="0">
                <a:latin typeface="+mj-lt"/>
              </a:rPr>
              <a:t>Execution Methodology – Tools Update/Upgrade process</a:t>
            </a:r>
            <a:br>
              <a:rPr lang="en-US" dirty="0">
                <a:latin typeface="+mj-lt"/>
              </a:rPr>
            </a:br>
            <a:endParaRPr lang="en-US" sz="2800" dirty="0">
              <a:latin typeface="+mj-lt"/>
            </a:endParaRPr>
          </a:p>
        </p:txBody>
      </p:sp>
    </p:spTree>
    <p:extLst>
      <p:ext uri="{BB962C8B-B14F-4D97-AF65-F5344CB8AC3E}">
        <p14:creationId xmlns:p14="http://schemas.microsoft.com/office/powerpoint/2010/main" val="266206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1" name="Group 30"/>
          <p:cNvGrpSpPr/>
          <p:nvPr/>
        </p:nvGrpSpPr>
        <p:grpSpPr>
          <a:xfrm>
            <a:off x="125186" y="979579"/>
            <a:ext cx="11821885" cy="5284889"/>
            <a:chOff x="65314" y="728902"/>
            <a:chExt cx="11896531" cy="5662567"/>
          </a:xfrm>
        </p:grpSpPr>
        <p:sp>
          <p:nvSpPr>
            <p:cNvPr id="30" name="Rectangle 29"/>
            <p:cNvSpPr/>
            <p:nvPr/>
          </p:nvSpPr>
          <p:spPr>
            <a:xfrm>
              <a:off x="65314" y="728902"/>
              <a:ext cx="11896531" cy="5662567"/>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nvGrpSpPr>
            <p:cNvPr id="75" name="Group 74"/>
            <p:cNvGrpSpPr/>
            <p:nvPr/>
          </p:nvGrpSpPr>
          <p:grpSpPr>
            <a:xfrm>
              <a:off x="469778" y="4286908"/>
              <a:ext cx="2760546" cy="1395421"/>
              <a:chOff x="196445" y="4666442"/>
              <a:chExt cx="2760546" cy="1408998"/>
            </a:xfrm>
          </p:grpSpPr>
          <p:sp>
            <p:nvSpPr>
              <p:cNvPr id="67" name="TextBox 66"/>
              <p:cNvSpPr txBox="1"/>
              <p:nvPr/>
            </p:nvSpPr>
            <p:spPr>
              <a:xfrm>
                <a:off x="196445" y="4666442"/>
                <a:ext cx="1426096" cy="372925"/>
              </a:xfrm>
              <a:prstGeom prst="rect">
                <a:avLst/>
              </a:prstGeom>
              <a:noFill/>
            </p:spPr>
            <p:txBody>
              <a:bodyPr wrap="none" rtlCol="0">
                <a:spAutoFit/>
              </a:bodyPr>
              <a:lstStyle/>
              <a:p>
                <a:r>
                  <a:rPr lang="en-US" b="1" dirty="0" smtClean="0">
                    <a:latin typeface="Calibri" panose="020F0502020204030204" pitchFamily="34" charset="0"/>
                  </a:rPr>
                  <a:t>Color Legend</a:t>
                </a:r>
                <a:endParaRPr lang="en-US" b="1" dirty="0">
                  <a:latin typeface="Calibri" panose="020F0502020204030204" pitchFamily="34" charset="0"/>
                </a:endParaRPr>
              </a:p>
            </p:txBody>
          </p:sp>
          <p:cxnSp>
            <p:nvCxnSpPr>
              <p:cNvPr id="69" name="Elbow Connector 68"/>
              <p:cNvCxnSpPr/>
              <p:nvPr/>
            </p:nvCxnSpPr>
            <p:spPr>
              <a:xfrm>
                <a:off x="303317" y="5250798"/>
                <a:ext cx="731520" cy="0"/>
              </a:xfrm>
              <a:prstGeom prst="bentConnector3">
                <a:avLst/>
              </a:prstGeom>
              <a:ln>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044301" y="5076422"/>
                <a:ext cx="1791837" cy="307777"/>
              </a:xfrm>
              <a:prstGeom prst="rect">
                <a:avLst/>
              </a:prstGeom>
              <a:noFill/>
            </p:spPr>
            <p:txBody>
              <a:bodyPr wrap="none" rtlCol="0">
                <a:spAutoFit/>
              </a:bodyPr>
              <a:lstStyle/>
              <a:p>
                <a:r>
                  <a:rPr lang="en-US" sz="1400" b="1" dirty="0" smtClean="0">
                    <a:latin typeface="Calibri" panose="020F0502020204030204" pitchFamily="34" charset="0"/>
                  </a:rPr>
                  <a:t>Peers communication</a:t>
                </a:r>
                <a:endParaRPr lang="en-US" sz="1400" b="1" dirty="0">
                  <a:latin typeface="Calibri" panose="020F0502020204030204" pitchFamily="34" charset="0"/>
                </a:endParaRPr>
              </a:p>
            </p:txBody>
          </p:sp>
          <p:sp>
            <p:nvSpPr>
              <p:cNvPr id="72" name="TextBox 71"/>
              <p:cNvSpPr txBox="1"/>
              <p:nvPr/>
            </p:nvSpPr>
            <p:spPr>
              <a:xfrm>
                <a:off x="1016395" y="5396249"/>
                <a:ext cx="1940596" cy="307777"/>
              </a:xfrm>
              <a:prstGeom prst="rect">
                <a:avLst/>
              </a:prstGeom>
              <a:noFill/>
            </p:spPr>
            <p:txBody>
              <a:bodyPr wrap="none" rtlCol="0">
                <a:spAutoFit/>
              </a:bodyPr>
              <a:lstStyle/>
              <a:p>
                <a:r>
                  <a:rPr lang="en-US" sz="1400" b="1" dirty="0" smtClean="0">
                    <a:latin typeface="Calibri" panose="020F0502020204030204" pitchFamily="34" charset="0"/>
                  </a:rPr>
                  <a:t>TCS Reporting structure</a:t>
                </a:r>
                <a:endParaRPr lang="en-US" sz="1400" b="1" dirty="0">
                  <a:latin typeface="Calibri" panose="020F0502020204030204" pitchFamily="34" charset="0"/>
                </a:endParaRPr>
              </a:p>
            </p:txBody>
          </p:sp>
          <p:cxnSp>
            <p:nvCxnSpPr>
              <p:cNvPr id="73" name="Straight Arrow Connector 72"/>
              <p:cNvCxnSpPr/>
              <p:nvPr/>
            </p:nvCxnSpPr>
            <p:spPr>
              <a:xfrm flipH="1">
                <a:off x="685608" y="5524025"/>
                <a:ext cx="6216" cy="360003"/>
              </a:xfrm>
              <a:prstGeom prst="straightConnector1">
                <a:avLst/>
              </a:prstGeom>
              <a:ln>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016395" y="5767663"/>
                <a:ext cx="1620315" cy="307777"/>
              </a:xfrm>
              <a:prstGeom prst="rect">
                <a:avLst/>
              </a:prstGeom>
              <a:noFill/>
            </p:spPr>
            <p:txBody>
              <a:bodyPr wrap="none" rtlCol="0">
                <a:spAutoFit/>
              </a:bodyPr>
              <a:lstStyle/>
              <a:p>
                <a:r>
                  <a:rPr lang="en-US" sz="1400" b="1" dirty="0" smtClean="0">
                    <a:latin typeface="Calibri" panose="020F0502020204030204" pitchFamily="34" charset="0"/>
                  </a:rPr>
                  <a:t>TCS Escalation Path</a:t>
                </a:r>
                <a:endParaRPr lang="en-US" sz="1400" b="1" dirty="0">
                  <a:latin typeface="Calibri" panose="020F0502020204030204" pitchFamily="34" charset="0"/>
                </a:endParaRPr>
              </a:p>
            </p:txBody>
          </p:sp>
        </p:grpSp>
        <p:grpSp>
          <p:nvGrpSpPr>
            <p:cNvPr id="16" name="Group 15"/>
            <p:cNvGrpSpPr/>
            <p:nvPr/>
          </p:nvGrpSpPr>
          <p:grpSpPr>
            <a:xfrm>
              <a:off x="2225160" y="728902"/>
              <a:ext cx="8537176" cy="5279889"/>
              <a:chOff x="2136829" y="1189141"/>
              <a:chExt cx="8556217" cy="5122204"/>
            </a:xfrm>
          </p:grpSpPr>
          <p:sp>
            <p:nvSpPr>
              <p:cNvPr id="40" name="Rounded Rectangle 39"/>
              <p:cNvSpPr/>
              <p:nvPr/>
            </p:nvSpPr>
            <p:spPr>
              <a:xfrm>
                <a:off x="6839333" y="1645892"/>
                <a:ext cx="3780517" cy="929958"/>
              </a:xfrm>
              <a:prstGeom prst="roundRect">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atin typeface="Calibri" panose="020F0502020204030204" pitchFamily="34" charset="0"/>
                </a:endParaRPr>
              </a:p>
            </p:txBody>
          </p:sp>
          <p:sp>
            <p:nvSpPr>
              <p:cNvPr id="3" name="Rounded Rectangle 2"/>
              <p:cNvSpPr/>
              <p:nvPr/>
            </p:nvSpPr>
            <p:spPr>
              <a:xfrm>
                <a:off x="6927439" y="4417459"/>
                <a:ext cx="3765607" cy="1893886"/>
              </a:xfrm>
              <a:prstGeom prst="roundRect">
                <a:avLst/>
              </a:prstGeom>
              <a:solidFill>
                <a:schemeClr val="tx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t" anchorCtr="1"/>
              <a:lstStyle/>
              <a:p>
                <a:pPr algn="ctr"/>
                <a:endParaRPr lang="en-US" b="1" dirty="0">
                  <a:latin typeface="Calibri" panose="020F0502020204030204" pitchFamily="34" charset="0"/>
                </a:endParaRPr>
              </a:p>
            </p:txBody>
          </p:sp>
          <p:sp>
            <p:nvSpPr>
              <p:cNvPr id="2" name="Rounded Rectangle 1"/>
              <p:cNvSpPr/>
              <p:nvPr/>
            </p:nvSpPr>
            <p:spPr>
              <a:xfrm>
                <a:off x="7003277" y="4732919"/>
                <a:ext cx="3616573" cy="70911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b="1" dirty="0" smtClean="0">
                  <a:latin typeface="Calibri" panose="020F0502020204030204" pitchFamily="34" charset="0"/>
                </a:endParaRPr>
              </a:p>
            </p:txBody>
          </p:sp>
          <p:sp>
            <p:nvSpPr>
              <p:cNvPr id="5" name="Rounded Rectangle 4"/>
              <p:cNvSpPr/>
              <p:nvPr/>
            </p:nvSpPr>
            <p:spPr>
              <a:xfrm>
                <a:off x="7463404" y="5846778"/>
                <a:ext cx="2769591" cy="38305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latin typeface="Calibri" panose="020F0502020204030204" pitchFamily="34" charset="0"/>
                  </a:rPr>
                  <a:t>Offshore Team </a:t>
                </a:r>
                <a:endParaRPr lang="en-US" sz="1400" b="1" dirty="0">
                  <a:latin typeface="Calibri" panose="020F0502020204030204" pitchFamily="34" charset="0"/>
                </a:endParaRPr>
              </a:p>
            </p:txBody>
          </p:sp>
          <p:sp>
            <p:nvSpPr>
              <p:cNvPr id="10" name="TextBox 9"/>
              <p:cNvSpPr txBox="1"/>
              <p:nvPr/>
            </p:nvSpPr>
            <p:spPr>
              <a:xfrm>
                <a:off x="7619611" y="4357820"/>
                <a:ext cx="2381520" cy="338553"/>
              </a:xfrm>
              <a:prstGeom prst="rect">
                <a:avLst/>
              </a:prstGeom>
              <a:noFill/>
            </p:spPr>
            <p:txBody>
              <a:bodyPr wrap="square" rtlCol="0">
                <a:spAutoFit/>
              </a:bodyPr>
              <a:lstStyle/>
              <a:p>
                <a:pPr algn="ctr"/>
                <a:r>
                  <a:rPr lang="en-US" sz="1600" b="1" dirty="0" smtClean="0">
                    <a:latin typeface="Calibri" panose="020F0502020204030204" pitchFamily="34" charset="0"/>
                  </a:rPr>
                  <a:t>Support Team</a:t>
                </a:r>
                <a:endParaRPr lang="en-US" sz="1600" b="1" dirty="0">
                  <a:latin typeface="Calibri" panose="020F0502020204030204" pitchFamily="34" charset="0"/>
                </a:endParaRPr>
              </a:p>
            </p:txBody>
          </p:sp>
          <p:sp>
            <p:nvSpPr>
              <p:cNvPr id="12" name="Rounded Rectangle 11"/>
              <p:cNvSpPr/>
              <p:nvPr/>
            </p:nvSpPr>
            <p:spPr>
              <a:xfrm>
                <a:off x="7087664" y="3600256"/>
                <a:ext cx="3502910" cy="457200"/>
              </a:xfrm>
              <a:prstGeom prst="roundRect">
                <a:avLst/>
              </a:prstGeom>
              <a:solidFill>
                <a:srgbClr val="B0DFF3"/>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latin typeface="Calibri" panose="020F0502020204030204" pitchFamily="34" charset="0"/>
                  </a:rPr>
                  <a:t>Onsite Support Manager /</a:t>
                </a:r>
              </a:p>
              <a:p>
                <a:pPr algn="ctr"/>
                <a:r>
                  <a:rPr lang="en-US" sz="1600" b="1" dirty="0" smtClean="0">
                    <a:latin typeface="Calibri" panose="020F0502020204030204" pitchFamily="34" charset="0"/>
                  </a:rPr>
                  <a:t> Platform Architect</a:t>
                </a:r>
                <a:endParaRPr lang="en-US" sz="1600" b="1" dirty="0">
                  <a:latin typeface="Calibri" panose="020F0502020204030204" pitchFamily="34" charset="0"/>
                </a:endParaRPr>
              </a:p>
            </p:txBody>
          </p:sp>
          <p:sp>
            <p:nvSpPr>
              <p:cNvPr id="13" name="Rounded Rectangle 12"/>
              <p:cNvSpPr/>
              <p:nvPr/>
            </p:nvSpPr>
            <p:spPr>
              <a:xfrm>
                <a:off x="7076945" y="2822160"/>
                <a:ext cx="3513629" cy="4572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latin typeface="Calibri" panose="020F0502020204030204" pitchFamily="34" charset="0"/>
                  </a:rPr>
                  <a:t>Delivery Partner</a:t>
                </a:r>
                <a:endParaRPr lang="en-US" sz="1600" b="1" dirty="0">
                  <a:latin typeface="Calibri" panose="020F0502020204030204" pitchFamily="34" charset="0"/>
                </a:endParaRPr>
              </a:p>
            </p:txBody>
          </p:sp>
          <p:sp>
            <p:nvSpPr>
              <p:cNvPr id="15" name="Rounded Rectangle 14"/>
              <p:cNvSpPr/>
              <p:nvPr/>
            </p:nvSpPr>
            <p:spPr>
              <a:xfrm>
                <a:off x="2136829" y="3600887"/>
                <a:ext cx="2743200" cy="4572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latin typeface="Calibri" panose="020F0502020204030204" pitchFamily="34" charset="0"/>
                  </a:rPr>
                  <a:t>Nokia R&amp;D Service Owner</a:t>
                </a:r>
                <a:endParaRPr lang="en-US" sz="1600" b="1" dirty="0">
                  <a:latin typeface="Calibri" panose="020F0502020204030204" pitchFamily="34" charset="0"/>
                </a:endParaRPr>
              </a:p>
            </p:txBody>
          </p:sp>
          <p:sp>
            <p:nvSpPr>
              <p:cNvPr id="17" name="Rounded Rectangle 16"/>
              <p:cNvSpPr/>
              <p:nvPr/>
            </p:nvSpPr>
            <p:spPr>
              <a:xfrm>
                <a:off x="2136829" y="2822160"/>
                <a:ext cx="2743200" cy="4572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latin typeface="Calibri" panose="020F0502020204030204" pitchFamily="34" charset="0"/>
                  </a:rPr>
                  <a:t>Nokia IT Infra &amp; R&amp;D Capability Head </a:t>
                </a:r>
                <a:endParaRPr lang="en-US" sz="1600" b="1" dirty="0">
                  <a:latin typeface="Calibri" panose="020F0502020204030204" pitchFamily="34" charset="0"/>
                </a:endParaRPr>
              </a:p>
            </p:txBody>
          </p:sp>
          <p:sp>
            <p:nvSpPr>
              <p:cNvPr id="18" name="Rounded Rectangle 17"/>
              <p:cNvSpPr/>
              <p:nvPr/>
            </p:nvSpPr>
            <p:spPr>
              <a:xfrm>
                <a:off x="2136829" y="1846493"/>
                <a:ext cx="2743200" cy="4572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latin typeface="Calibri" panose="020F0502020204030204" pitchFamily="34" charset="0"/>
                  </a:rPr>
                  <a:t>Nokia Head of IT </a:t>
                </a:r>
                <a:endParaRPr lang="en-US" sz="1600" b="1" dirty="0">
                  <a:latin typeface="Calibri" panose="020F0502020204030204" pitchFamily="34" charset="0"/>
                </a:endParaRPr>
              </a:p>
            </p:txBody>
          </p:sp>
          <p:sp>
            <p:nvSpPr>
              <p:cNvPr id="19" name="Rounded Rectangle 18"/>
              <p:cNvSpPr/>
              <p:nvPr/>
            </p:nvSpPr>
            <p:spPr>
              <a:xfrm>
                <a:off x="7314533" y="1965358"/>
                <a:ext cx="2823423" cy="51387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smtClean="0">
                    <a:latin typeface="Calibri" panose="020F0502020204030204" pitchFamily="34" charset="0"/>
                  </a:rPr>
                  <a:t>Account Director / Global Delivery Head</a:t>
                </a:r>
                <a:endParaRPr lang="en-US" sz="1500" b="1" dirty="0">
                  <a:latin typeface="Calibri" panose="020F0502020204030204" pitchFamily="34" charset="0"/>
                </a:endParaRPr>
              </a:p>
            </p:txBody>
          </p:sp>
          <p:sp>
            <p:nvSpPr>
              <p:cNvPr id="42" name="TextBox 41"/>
              <p:cNvSpPr txBox="1"/>
              <p:nvPr/>
            </p:nvSpPr>
            <p:spPr>
              <a:xfrm>
                <a:off x="7384456" y="1604395"/>
                <a:ext cx="2435690" cy="351915"/>
              </a:xfrm>
              <a:prstGeom prst="rect">
                <a:avLst/>
              </a:prstGeom>
              <a:noFill/>
            </p:spPr>
            <p:txBody>
              <a:bodyPr wrap="none" rtlCol="0">
                <a:spAutoFit/>
              </a:bodyPr>
              <a:lstStyle/>
              <a:p>
                <a:pPr algn="ctr"/>
                <a:r>
                  <a:rPr lang="en-US" sz="1600" b="1" dirty="0" smtClean="0">
                    <a:latin typeface="Calibri" panose="020F0502020204030204" pitchFamily="34" charset="0"/>
                  </a:rPr>
                  <a:t>Senior Management Team</a:t>
                </a:r>
                <a:endParaRPr lang="en-US" sz="1600" b="1" dirty="0">
                  <a:latin typeface="Calibri" panose="020F0502020204030204" pitchFamily="34" charset="0"/>
                </a:endParaRPr>
              </a:p>
            </p:txBody>
          </p:sp>
          <p:cxnSp>
            <p:nvCxnSpPr>
              <p:cNvPr id="49" name="Elbow Connector 48"/>
              <p:cNvCxnSpPr>
                <a:stCxn id="18" idx="3"/>
                <a:endCxn id="40" idx="1"/>
              </p:cNvCxnSpPr>
              <p:nvPr/>
            </p:nvCxnSpPr>
            <p:spPr>
              <a:xfrm>
                <a:off x="4880029" y="2075093"/>
                <a:ext cx="1959304" cy="35778"/>
              </a:xfrm>
              <a:prstGeom prst="bentConnector3">
                <a:avLst/>
              </a:prstGeom>
              <a:ln>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7" idx="3"/>
                <a:endCxn id="13" idx="1"/>
              </p:cNvCxnSpPr>
              <p:nvPr/>
            </p:nvCxnSpPr>
            <p:spPr>
              <a:xfrm>
                <a:off x="4880029" y="3050760"/>
                <a:ext cx="2196915" cy="13201"/>
              </a:xfrm>
              <a:prstGeom prst="bentConnector3">
                <a:avLst/>
              </a:prstGeom>
              <a:ln>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flipV="1">
                <a:off x="4880029" y="3777340"/>
                <a:ext cx="2207635" cy="631"/>
              </a:xfrm>
              <a:prstGeom prst="bentConnector3">
                <a:avLst/>
              </a:prstGeom>
              <a:ln>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119349" y="1189141"/>
                <a:ext cx="715389" cy="523220"/>
              </a:xfrm>
              <a:prstGeom prst="rect">
                <a:avLst/>
              </a:prstGeom>
              <a:noFill/>
            </p:spPr>
            <p:txBody>
              <a:bodyPr wrap="none" rtlCol="0">
                <a:spAutoFit/>
              </a:bodyPr>
              <a:lstStyle/>
              <a:p>
                <a:r>
                  <a:rPr lang="en-US" sz="2800" b="1" dirty="0" smtClean="0">
                    <a:latin typeface="Calibri" panose="020F0502020204030204" pitchFamily="34" charset="0"/>
                  </a:rPr>
                  <a:t>TCS</a:t>
                </a:r>
                <a:endParaRPr lang="en-US" sz="2800" b="1" dirty="0">
                  <a:latin typeface="Calibri" panose="020F0502020204030204" pitchFamily="34" charset="0"/>
                </a:endParaRPr>
              </a:p>
            </p:txBody>
          </p:sp>
          <p:sp>
            <p:nvSpPr>
              <p:cNvPr id="64" name="TextBox 63"/>
              <p:cNvSpPr txBox="1"/>
              <p:nvPr/>
            </p:nvSpPr>
            <p:spPr>
              <a:xfrm>
                <a:off x="2602405" y="1262960"/>
                <a:ext cx="1904241" cy="543869"/>
              </a:xfrm>
              <a:prstGeom prst="rect">
                <a:avLst/>
              </a:prstGeom>
              <a:noFill/>
            </p:spPr>
            <p:txBody>
              <a:bodyPr wrap="none" rtlCol="0">
                <a:spAutoFit/>
              </a:bodyPr>
              <a:lstStyle/>
              <a:p>
                <a:r>
                  <a:rPr lang="en-US" sz="2800" b="1" dirty="0" smtClean="0">
                    <a:latin typeface="Calibri" panose="020F0502020204030204" pitchFamily="34" charset="0"/>
                  </a:rPr>
                  <a:t>Nokia Tech </a:t>
                </a:r>
                <a:endParaRPr lang="en-US" sz="2800" b="1" dirty="0">
                  <a:latin typeface="Calibri" panose="020F0502020204030204" pitchFamily="34" charset="0"/>
                </a:endParaRPr>
              </a:p>
            </p:txBody>
          </p:sp>
          <p:cxnSp>
            <p:nvCxnSpPr>
              <p:cNvPr id="77" name="Elbow Connector 76"/>
              <p:cNvCxnSpPr>
                <a:endCxn id="3" idx="1"/>
              </p:cNvCxnSpPr>
              <p:nvPr/>
            </p:nvCxnSpPr>
            <p:spPr>
              <a:xfrm>
                <a:off x="4832135" y="4024282"/>
                <a:ext cx="2095304" cy="1340121"/>
              </a:xfrm>
              <a:prstGeom prst="bentConnector3">
                <a:avLst>
                  <a:gd name="adj1" fmla="val 50000"/>
                </a:avLst>
              </a:prstGeom>
              <a:ln>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060365" y="3478256"/>
                <a:ext cx="1749693" cy="358302"/>
              </a:xfrm>
              <a:prstGeom prst="rect">
                <a:avLst/>
              </a:prstGeom>
              <a:noFill/>
            </p:spPr>
            <p:txBody>
              <a:bodyPr wrap="none" rtlCol="0">
                <a:spAutoFit/>
              </a:bodyPr>
              <a:lstStyle/>
              <a:p>
                <a:r>
                  <a:rPr lang="en-US" b="1" dirty="0" smtClean="0">
                    <a:latin typeface="Calibri" panose="020F0502020204030204" pitchFamily="34" charset="0"/>
                  </a:rPr>
                  <a:t>Weekly Meeting</a:t>
                </a:r>
                <a:endParaRPr lang="en-US" b="1" dirty="0">
                  <a:latin typeface="Calibri" panose="020F0502020204030204" pitchFamily="34" charset="0"/>
                </a:endParaRPr>
              </a:p>
            </p:txBody>
          </p:sp>
          <p:sp>
            <p:nvSpPr>
              <p:cNvPr id="81" name="TextBox 80"/>
              <p:cNvSpPr txBox="1"/>
              <p:nvPr/>
            </p:nvSpPr>
            <p:spPr>
              <a:xfrm>
                <a:off x="5096854" y="2742015"/>
                <a:ext cx="1857013" cy="358302"/>
              </a:xfrm>
              <a:prstGeom prst="rect">
                <a:avLst/>
              </a:prstGeom>
              <a:noFill/>
            </p:spPr>
            <p:txBody>
              <a:bodyPr wrap="none" rtlCol="0">
                <a:spAutoFit/>
              </a:bodyPr>
              <a:lstStyle/>
              <a:p>
                <a:r>
                  <a:rPr lang="en-US" b="1" dirty="0" smtClean="0">
                    <a:latin typeface="Calibri" panose="020F0502020204030204" pitchFamily="34" charset="0"/>
                  </a:rPr>
                  <a:t>Monthly Meeting</a:t>
                </a:r>
                <a:endParaRPr lang="en-US" b="1" dirty="0">
                  <a:latin typeface="Calibri" panose="020F0502020204030204" pitchFamily="34" charset="0"/>
                </a:endParaRPr>
              </a:p>
            </p:txBody>
          </p:sp>
          <p:sp>
            <p:nvSpPr>
              <p:cNvPr id="82" name="TextBox 81"/>
              <p:cNvSpPr txBox="1"/>
              <p:nvPr/>
            </p:nvSpPr>
            <p:spPr>
              <a:xfrm>
                <a:off x="5294186" y="1779361"/>
                <a:ext cx="1182148" cy="671838"/>
              </a:xfrm>
              <a:prstGeom prst="rect">
                <a:avLst/>
              </a:prstGeom>
              <a:noFill/>
            </p:spPr>
            <p:txBody>
              <a:bodyPr wrap="none" rtlCol="0">
                <a:spAutoFit/>
              </a:bodyPr>
              <a:lstStyle/>
              <a:p>
                <a:r>
                  <a:rPr lang="en-US" b="1" dirty="0" smtClean="0">
                    <a:latin typeface="Calibri" panose="020F0502020204030204" pitchFamily="34" charset="0"/>
                  </a:rPr>
                  <a:t>Quarterly </a:t>
                </a:r>
              </a:p>
              <a:p>
                <a:r>
                  <a:rPr lang="en-US" b="1" dirty="0" smtClean="0">
                    <a:latin typeface="Calibri" panose="020F0502020204030204" pitchFamily="34" charset="0"/>
                  </a:rPr>
                  <a:t>Meeting</a:t>
                </a:r>
                <a:endParaRPr lang="en-US" b="1" dirty="0">
                  <a:latin typeface="Calibri" panose="020F0502020204030204" pitchFamily="34" charset="0"/>
                </a:endParaRPr>
              </a:p>
            </p:txBody>
          </p:sp>
        </p:grpSp>
        <p:sp>
          <p:nvSpPr>
            <p:cNvPr id="11" name="Rounded Rectangle 10"/>
            <p:cNvSpPr/>
            <p:nvPr/>
          </p:nvSpPr>
          <p:spPr>
            <a:xfrm>
              <a:off x="3247371" y="4793992"/>
              <a:ext cx="1828800" cy="27432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smtClean="0">
                  <a:latin typeface="Calibri" panose="020F0502020204030204" pitchFamily="34" charset="0"/>
                </a:rPr>
                <a:t>Nokia Team</a:t>
              </a:r>
              <a:endParaRPr lang="en-US" sz="1400" b="1" dirty="0">
                <a:latin typeface="Calibri" panose="020F0502020204030204" pitchFamily="34" charset="0"/>
              </a:endParaRPr>
            </a:p>
          </p:txBody>
        </p:sp>
        <p:sp>
          <p:nvSpPr>
            <p:cNvPr id="45" name="Rounded Rectangle 44"/>
            <p:cNvSpPr/>
            <p:nvPr/>
          </p:nvSpPr>
          <p:spPr>
            <a:xfrm>
              <a:off x="3243094" y="5165333"/>
              <a:ext cx="1823426" cy="26261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smtClean="0">
                  <a:latin typeface="Calibri" panose="020F0502020204030204" pitchFamily="34" charset="0"/>
                </a:rPr>
                <a:t>TCS </a:t>
              </a:r>
              <a:r>
                <a:rPr lang="en-US" sz="1400" b="1" dirty="0" err="1" smtClean="0">
                  <a:latin typeface="Calibri" panose="020F0502020204030204" pitchFamily="34" charset="0"/>
                </a:rPr>
                <a:t>Mgmt</a:t>
              </a:r>
              <a:r>
                <a:rPr lang="en-US" sz="1400" b="1" dirty="0" smtClean="0">
                  <a:latin typeface="Calibri" panose="020F0502020204030204" pitchFamily="34" charset="0"/>
                </a:rPr>
                <a:t> Team</a:t>
              </a:r>
              <a:endParaRPr lang="en-US" sz="1400" b="1" dirty="0">
                <a:latin typeface="Calibri" panose="020F0502020204030204" pitchFamily="34" charset="0"/>
              </a:endParaRPr>
            </a:p>
          </p:txBody>
        </p:sp>
        <p:sp>
          <p:nvSpPr>
            <p:cNvPr id="21" name="Rounded Rectangle 20"/>
            <p:cNvSpPr/>
            <p:nvPr/>
          </p:nvSpPr>
          <p:spPr>
            <a:xfrm>
              <a:off x="344742" y="4191616"/>
              <a:ext cx="4900409" cy="1695720"/>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cxnSp>
          <p:nvCxnSpPr>
            <p:cNvPr id="50" name="Elbow Connector 49"/>
            <p:cNvCxnSpPr/>
            <p:nvPr/>
          </p:nvCxnSpPr>
          <p:spPr>
            <a:xfrm>
              <a:off x="5142189" y="4593912"/>
              <a:ext cx="1889289" cy="1088418"/>
            </a:xfrm>
            <a:prstGeom prst="bentConnector3">
              <a:avLst>
                <a:gd name="adj1" fmla="val 50000"/>
              </a:avLst>
            </a:prstGeom>
            <a:ln>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907187" y="5162088"/>
              <a:ext cx="0" cy="4300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3" name="Down Arrow 92"/>
          <p:cNvSpPr/>
          <p:nvPr/>
        </p:nvSpPr>
        <p:spPr>
          <a:xfrm flipV="1">
            <a:off x="10928736" y="1806060"/>
            <a:ext cx="158644" cy="3383386"/>
          </a:xfrm>
          <a:prstGeom prst="down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
          <p:cNvSpPr>
            <a:spLocks noGrp="1"/>
          </p:cNvSpPr>
          <p:nvPr>
            <p:ph type="title"/>
          </p:nvPr>
        </p:nvSpPr>
        <p:spPr>
          <a:xfrm>
            <a:off x="0" y="0"/>
            <a:ext cx="12192000" cy="70070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p:spPr>
        <p:txBody>
          <a:bodyPr vert="horz" wrap="square" lIns="91440" tIns="45720" rIns="91440" bIns="45720" rtlCol="0" anchor="ctr">
            <a:noAutofit/>
          </a:bodyPr>
          <a:lstStyle/>
          <a:p>
            <a:r>
              <a:rPr lang="en-US" dirty="0" smtClean="0"/>
              <a:t/>
            </a:r>
            <a:br>
              <a:rPr lang="en-US" dirty="0" smtClean="0"/>
            </a:br>
            <a:r>
              <a:rPr lang="en-US" dirty="0" smtClean="0"/>
              <a:t> </a:t>
            </a:r>
            <a:r>
              <a:rPr lang="en-US" dirty="0" smtClean="0">
                <a:latin typeface="+mj-lt"/>
              </a:rPr>
              <a:t>Governance </a:t>
            </a:r>
            <a:r>
              <a:rPr lang="en-US" dirty="0">
                <a:latin typeface="+mj-lt"/>
              </a:rPr>
              <a:t>&amp; </a:t>
            </a:r>
            <a:r>
              <a:rPr lang="en-US" dirty="0" smtClean="0">
                <a:latin typeface="+mj-lt"/>
              </a:rPr>
              <a:t>Communication         </a:t>
            </a:r>
            <a:r>
              <a:rPr lang="en-US" dirty="0">
                <a:latin typeface="+mj-lt"/>
              </a:rPr>
              <a:t/>
            </a:r>
            <a:br>
              <a:rPr lang="en-US" dirty="0">
                <a:latin typeface="+mj-lt"/>
              </a:rPr>
            </a:br>
            <a:endParaRPr lang="en-US" sz="2800" dirty="0">
              <a:latin typeface="+mj-lt"/>
            </a:endParaRPr>
          </a:p>
        </p:txBody>
      </p:sp>
      <p:sp>
        <p:nvSpPr>
          <p:cNvPr id="44" name="Rounded Rectangle 43"/>
          <p:cNvSpPr/>
          <p:nvPr/>
        </p:nvSpPr>
        <p:spPr>
          <a:xfrm>
            <a:off x="7258618" y="4674443"/>
            <a:ext cx="1546359" cy="197575"/>
          </a:xfrm>
          <a:prstGeom prst="roundRect">
            <a:avLst/>
          </a:prstGeom>
          <a:solidFill>
            <a:schemeClr val="accent1">
              <a:lumMod val="20000"/>
              <a:lumOff val="80000"/>
            </a:schemeClr>
          </a:solidFill>
          <a:ln>
            <a:solidFill>
              <a:schemeClr val="bg2">
                <a:lumMod val="9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err="1" smtClean="0">
                <a:latin typeface="Calibri" panose="020F0502020204030204" pitchFamily="34" charset="0"/>
              </a:rPr>
              <a:t>DevOps</a:t>
            </a:r>
            <a:r>
              <a:rPr lang="en-US" sz="1100" b="1" dirty="0" smtClean="0">
                <a:latin typeface="Calibri" panose="020F0502020204030204" pitchFamily="34" charset="0"/>
              </a:rPr>
              <a:t> Specialist</a:t>
            </a:r>
            <a:endParaRPr lang="en-US" sz="1100" b="1" dirty="0">
              <a:latin typeface="Calibri" panose="020F0502020204030204" pitchFamily="34" charset="0"/>
            </a:endParaRPr>
          </a:p>
        </p:txBody>
      </p:sp>
      <p:sp>
        <p:nvSpPr>
          <p:cNvPr id="46" name="Rounded Rectangle 45"/>
          <p:cNvSpPr/>
          <p:nvPr/>
        </p:nvSpPr>
        <p:spPr>
          <a:xfrm>
            <a:off x="9094233" y="4648518"/>
            <a:ext cx="1516943" cy="227227"/>
          </a:xfrm>
          <a:prstGeom prst="roundRect">
            <a:avLst/>
          </a:prstGeom>
          <a:solidFill>
            <a:schemeClr val="accent1">
              <a:lumMod val="20000"/>
              <a:lumOff val="80000"/>
            </a:schemeClr>
          </a:solidFill>
          <a:ln>
            <a:solidFill>
              <a:schemeClr val="bg2">
                <a:lumMod val="9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smtClean="0">
                <a:latin typeface="Calibri" panose="020F0502020204030204" pitchFamily="34" charset="0"/>
              </a:rPr>
              <a:t>Infra Admin</a:t>
            </a:r>
            <a:endParaRPr lang="en-US" sz="1100" b="1" dirty="0">
              <a:latin typeface="Calibri" panose="020F0502020204030204" pitchFamily="34" charset="0"/>
            </a:endParaRPr>
          </a:p>
        </p:txBody>
      </p:sp>
      <p:sp>
        <p:nvSpPr>
          <p:cNvPr id="48" name="TextBox 47"/>
          <p:cNvSpPr txBox="1"/>
          <p:nvPr/>
        </p:nvSpPr>
        <p:spPr>
          <a:xfrm>
            <a:off x="7707735" y="4354205"/>
            <a:ext cx="2361310" cy="338554"/>
          </a:xfrm>
          <a:prstGeom prst="rect">
            <a:avLst/>
          </a:prstGeom>
          <a:noFill/>
        </p:spPr>
        <p:txBody>
          <a:bodyPr wrap="square" rtlCol="0">
            <a:spAutoFit/>
          </a:bodyPr>
          <a:lstStyle/>
          <a:p>
            <a:pPr algn="ctr"/>
            <a:r>
              <a:rPr lang="en-US" sz="1600" b="1" dirty="0" smtClean="0">
                <a:latin typeface="Calibri" panose="020F0502020204030204" pitchFamily="34" charset="0"/>
              </a:rPr>
              <a:t>Onsite Team</a:t>
            </a:r>
            <a:endParaRPr lang="en-US" sz="1600" b="1" dirty="0">
              <a:latin typeface="Calibri" panose="020F0502020204030204" pitchFamily="34" charset="0"/>
            </a:endParaRPr>
          </a:p>
        </p:txBody>
      </p:sp>
      <p:sp>
        <p:nvSpPr>
          <p:cNvPr id="51" name="Rounded Rectangle 50"/>
          <p:cNvSpPr/>
          <p:nvPr/>
        </p:nvSpPr>
        <p:spPr>
          <a:xfrm>
            <a:off x="3287277" y="5468059"/>
            <a:ext cx="1837508" cy="193388"/>
          </a:xfrm>
          <a:prstGeom prst="roundRect">
            <a:avLst/>
          </a:prstGeom>
          <a:solidFill>
            <a:schemeClr val="accent1">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smtClean="0">
                <a:latin typeface="Calibri" panose="020F0502020204030204" pitchFamily="34" charset="0"/>
              </a:rPr>
              <a:t>TCS Team</a:t>
            </a:r>
            <a:endParaRPr lang="en-US" sz="1400" b="1" dirty="0">
              <a:latin typeface="Calibri" panose="020F0502020204030204" pitchFamily="34" charset="0"/>
            </a:endParaRPr>
          </a:p>
        </p:txBody>
      </p:sp>
    </p:spTree>
    <p:extLst>
      <p:ext uri="{BB962C8B-B14F-4D97-AF65-F5344CB8AC3E}">
        <p14:creationId xmlns:p14="http://schemas.microsoft.com/office/powerpoint/2010/main" val="498557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004" y="2661170"/>
            <a:ext cx="10490554" cy="1357037"/>
          </a:xfrm>
        </p:spPr>
        <p:txBody>
          <a:bodyPr/>
          <a:lstStyle/>
          <a:p>
            <a:r>
              <a:rPr lang="en-US" sz="3600" b="1" dirty="0">
                <a:solidFill>
                  <a:prstClr val="white"/>
                </a:solidFill>
                <a:latin typeface="Calibri" pitchFamily="34" charset="0"/>
              </a:rPr>
              <a:t>Assumptions &amp; Out of scope</a:t>
            </a:r>
          </a:p>
        </p:txBody>
      </p:sp>
    </p:spTree>
    <p:extLst>
      <p:ext uri="{BB962C8B-B14F-4D97-AF65-F5344CB8AC3E}">
        <p14:creationId xmlns:p14="http://schemas.microsoft.com/office/powerpoint/2010/main" val="2894472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58" y="-47"/>
            <a:ext cx="12191042" cy="752161"/>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p:spPr>
        <p:txBody>
          <a:bodyPr>
            <a:noAutofit/>
          </a:bodyPr>
          <a:lstStyle/>
          <a:p>
            <a:r>
              <a:rPr lang="en-US" sz="2800" dirty="0" smtClean="0">
                <a:latin typeface="Calibri" panose="020F0502020204030204" pitchFamily="34" charset="0"/>
              </a:rPr>
              <a:t>Agenda</a:t>
            </a:r>
            <a:endParaRPr lang="en-IN" sz="2800" dirty="0">
              <a:latin typeface="Calibri" panose="020F0502020204030204" pitchFamily="34" charset="0"/>
            </a:endParaRPr>
          </a:p>
        </p:txBody>
      </p:sp>
      <p:pic>
        <p:nvPicPr>
          <p:cNvPr id="5" name="Picture 4" descr="agenda"/>
          <p:cNvPicPr>
            <a:picLocks noChangeAspect="1" noChangeArrowheads="1"/>
          </p:cNvPicPr>
          <p:nvPr/>
        </p:nvPicPr>
        <p:blipFill>
          <a:blip r:embed="rId4" cstate="print"/>
          <a:srcRect/>
          <a:stretch>
            <a:fillRect/>
          </a:stretch>
        </p:blipFill>
        <p:spPr bwMode="auto">
          <a:xfrm>
            <a:off x="171578" y="1072810"/>
            <a:ext cx="3282822" cy="3792069"/>
          </a:xfrm>
          <a:prstGeom prst="rect">
            <a:avLst/>
          </a:prstGeom>
          <a:noFill/>
          <a:ln w="9525">
            <a:noFill/>
            <a:miter lim="800000"/>
            <a:headEnd/>
            <a:tailEnd/>
          </a:ln>
        </p:spPr>
      </p:pic>
      <p:sp>
        <p:nvSpPr>
          <p:cNvPr id="6" name="Round Same Side Corner Rectangle 5"/>
          <p:cNvSpPr/>
          <p:nvPr/>
        </p:nvSpPr>
        <p:spPr>
          <a:xfrm>
            <a:off x="3223130" y="1313498"/>
            <a:ext cx="7262611" cy="419100"/>
          </a:xfrm>
          <a:prstGeom prst="round2Same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b="1" dirty="0" smtClean="0">
                <a:solidFill>
                  <a:prstClr val="white"/>
                </a:solidFill>
                <a:latin typeface="Calibri" pitchFamily="34" charset="0"/>
              </a:rPr>
              <a:t>Scope </a:t>
            </a:r>
            <a:r>
              <a:rPr lang="en-US" b="1" dirty="0">
                <a:solidFill>
                  <a:prstClr val="white"/>
                </a:solidFill>
                <a:latin typeface="Calibri" pitchFamily="34" charset="0"/>
              </a:rPr>
              <a:t>of </a:t>
            </a:r>
            <a:r>
              <a:rPr lang="en-US" b="1" dirty="0" smtClean="0">
                <a:solidFill>
                  <a:prstClr val="white"/>
                </a:solidFill>
                <a:latin typeface="Calibri" pitchFamily="34" charset="0"/>
              </a:rPr>
              <a:t>Work – TCS Understanding</a:t>
            </a:r>
            <a:endParaRPr lang="en-US" b="1" dirty="0">
              <a:solidFill>
                <a:prstClr val="white"/>
              </a:solidFill>
              <a:latin typeface="Calibri" pitchFamily="34" charset="0"/>
            </a:endParaRPr>
          </a:p>
        </p:txBody>
      </p:sp>
      <p:sp>
        <p:nvSpPr>
          <p:cNvPr id="7" name="Round Same Side Corner Rectangle 6"/>
          <p:cNvSpPr/>
          <p:nvPr/>
        </p:nvSpPr>
        <p:spPr>
          <a:xfrm>
            <a:off x="3227422" y="2505523"/>
            <a:ext cx="7275490" cy="419100"/>
          </a:xfrm>
          <a:prstGeom prst="round2Same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b="1" dirty="0" smtClean="0">
                <a:solidFill>
                  <a:prstClr val="white"/>
                </a:solidFill>
                <a:latin typeface="Calibri" pitchFamily="34" charset="0"/>
              </a:rPr>
              <a:t>Project </a:t>
            </a:r>
            <a:r>
              <a:rPr lang="en-US" b="1" dirty="0">
                <a:solidFill>
                  <a:prstClr val="white"/>
                </a:solidFill>
                <a:latin typeface="Calibri" pitchFamily="34" charset="0"/>
              </a:rPr>
              <a:t>Execution </a:t>
            </a:r>
            <a:r>
              <a:rPr lang="en-US" b="1" dirty="0" smtClean="0">
                <a:solidFill>
                  <a:prstClr val="white"/>
                </a:solidFill>
                <a:latin typeface="Calibri" pitchFamily="34" charset="0"/>
              </a:rPr>
              <a:t>Methodology &amp; Governance</a:t>
            </a:r>
            <a:endParaRPr lang="en-US" b="1" dirty="0">
              <a:solidFill>
                <a:prstClr val="white"/>
              </a:solidFill>
              <a:latin typeface="Calibri" pitchFamily="34" charset="0"/>
            </a:endParaRPr>
          </a:p>
        </p:txBody>
      </p:sp>
      <p:sp>
        <p:nvSpPr>
          <p:cNvPr id="10" name="Round Same Side Corner Rectangle 9"/>
          <p:cNvSpPr/>
          <p:nvPr/>
        </p:nvSpPr>
        <p:spPr>
          <a:xfrm>
            <a:off x="3240301" y="3107804"/>
            <a:ext cx="7262611" cy="419100"/>
          </a:xfrm>
          <a:prstGeom prst="round2Same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b="1" dirty="0">
                <a:solidFill>
                  <a:prstClr val="white"/>
                </a:solidFill>
                <a:latin typeface="Calibri" pitchFamily="34" charset="0"/>
              </a:rPr>
              <a:t>Assumptions &amp; Out of scope</a:t>
            </a:r>
          </a:p>
        </p:txBody>
      </p:sp>
      <p:sp>
        <p:nvSpPr>
          <p:cNvPr id="12" name="Round Same Side Corner Rectangle 11"/>
          <p:cNvSpPr/>
          <p:nvPr/>
        </p:nvSpPr>
        <p:spPr>
          <a:xfrm>
            <a:off x="3240301" y="3743379"/>
            <a:ext cx="7330225" cy="419100"/>
          </a:xfrm>
          <a:prstGeom prst="round2Same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b="1" dirty="0" smtClean="0">
                <a:solidFill>
                  <a:prstClr val="white"/>
                </a:solidFill>
                <a:latin typeface="Calibri" pitchFamily="34" charset="0"/>
              </a:rPr>
              <a:t>Schedule and Dependencies</a:t>
            </a:r>
            <a:endParaRPr lang="en-US" b="1" dirty="0">
              <a:solidFill>
                <a:prstClr val="white"/>
              </a:solidFill>
              <a:latin typeface="Calibri" pitchFamily="34" charset="0"/>
            </a:endParaRPr>
          </a:p>
        </p:txBody>
      </p:sp>
      <p:sp>
        <p:nvSpPr>
          <p:cNvPr id="9" name="Round Same Side Corner Rectangle 8"/>
          <p:cNvSpPr/>
          <p:nvPr/>
        </p:nvSpPr>
        <p:spPr>
          <a:xfrm>
            <a:off x="3223129" y="4445779"/>
            <a:ext cx="7330225" cy="419100"/>
          </a:xfrm>
          <a:prstGeom prst="round2Same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b="1" dirty="0" smtClean="0">
                <a:solidFill>
                  <a:prstClr val="white"/>
                </a:solidFill>
                <a:latin typeface="Calibri" pitchFamily="34" charset="0"/>
              </a:rPr>
              <a:t>Profiles</a:t>
            </a:r>
            <a:endParaRPr lang="en-US" b="1" dirty="0">
              <a:solidFill>
                <a:prstClr val="white"/>
              </a:solidFill>
              <a:latin typeface="Calibri" pitchFamily="34" charset="0"/>
            </a:endParaRPr>
          </a:p>
        </p:txBody>
      </p:sp>
      <p:sp>
        <p:nvSpPr>
          <p:cNvPr id="11" name="Round Same Side Corner Rectangle 10"/>
          <p:cNvSpPr/>
          <p:nvPr/>
        </p:nvSpPr>
        <p:spPr>
          <a:xfrm>
            <a:off x="3223129" y="1892863"/>
            <a:ext cx="7262611" cy="419100"/>
          </a:xfrm>
          <a:prstGeom prst="round2Same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r>
              <a:rPr lang="en-US" b="1" dirty="0">
                <a:solidFill>
                  <a:prstClr val="white"/>
                </a:solidFill>
                <a:latin typeface="Calibri" pitchFamily="34" charset="0"/>
              </a:rPr>
              <a:t>TCS Experience - Nokia R&amp;D </a:t>
            </a:r>
          </a:p>
        </p:txBody>
      </p:sp>
    </p:spTree>
    <p:extLst>
      <p:ext uri="{BB962C8B-B14F-4D97-AF65-F5344CB8AC3E}">
        <p14:creationId xmlns:p14="http://schemas.microsoft.com/office/powerpoint/2010/main" val="8746736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vert="horz" wrap="square" lIns="91440" tIns="45720" rIns="91440" bIns="45720" rtlCol="0" anchor="ctr">
            <a:noAutofit/>
          </a:bodyPr>
          <a:lstStyle/>
          <a:p>
            <a:r>
              <a:rPr lang="en-US" sz="2800" dirty="0" smtClean="0">
                <a:latin typeface="Calibri" panose="020F0502020204030204" pitchFamily="34" charset="0"/>
              </a:rPr>
              <a:t>Assumptions</a:t>
            </a:r>
            <a:endParaRPr lang="en-US" sz="2800" dirty="0">
              <a:latin typeface="Calibri" panose="020F0502020204030204" pitchFamily="34" charset="0"/>
            </a:endParaRPr>
          </a:p>
        </p:txBody>
      </p:sp>
      <p:sp>
        <p:nvSpPr>
          <p:cNvPr id="5" name="TextBox 4"/>
          <p:cNvSpPr txBox="1"/>
          <p:nvPr/>
        </p:nvSpPr>
        <p:spPr>
          <a:xfrm>
            <a:off x="354563" y="825579"/>
            <a:ext cx="11532636" cy="197746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750" dirty="0" smtClean="0">
                <a:solidFill>
                  <a:prstClr val="black"/>
                </a:solidFill>
                <a:cs typeface="Calibri" pitchFamily="34" charset="0"/>
              </a:rPr>
              <a:t>Incidents / </a:t>
            </a:r>
            <a:r>
              <a:rPr lang="en-US" sz="1750" dirty="0">
                <a:solidFill>
                  <a:prstClr val="black"/>
                </a:solidFill>
                <a:cs typeface="Calibri" pitchFamily="34" charset="0"/>
              </a:rPr>
              <a:t>SR*s </a:t>
            </a:r>
            <a:r>
              <a:rPr lang="en-US" sz="1750" dirty="0" smtClean="0">
                <a:solidFill>
                  <a:prstClr val="black"/>
                </a:solidFill>
                <a:cs typeface="Calibri" pitchFamily="34" charset="0"/>
              </a:rPr>
              <a:t>breakup consideration: Critical </a:t>
            </a:r>
            <a:r>
              <a:rPr lang="en-US" sz="1750" dirty="0">
                <a:solidFill>
                  <a:prstClr val="black"/>
                </a:solidFill>
                <a:cs typeface="Calibri" pitchFamily="34" charset="0"/>
              </a:rPr>
              <a:t>&amp; High 2-5  %, Medium – 25% Low – 70%) </a:t>
            </a:r>
            <a:r>
              <a:rPr lang="en-US" sz="1750" dirty="0" smtClean="0">
                <a:solidFill>
                  <a:prstClr val="black"/>
                </a:solidFill>
                <a:cs typeface="Calibri" pitchFamily="34" charset="0"/>
              </a:rPr>
              <a:t>for EE support</a:t>
            </a:r>
          </a:p>
          <a:p>
            <a:pPr marL="285750" lvl="1" indent="-285750">
              <a:buFont typeface="Arial" panose="020B0604020202020204" pitchFamily="34" charset="0"/>
              <a:buChar char="•"/>
            </a:pPr>
            <a:r>
              <a:rPr lang="en-US" sz="1750" dirty="0" smtClean="0">
                <a:solidFill>
                  <a:prstClr val="black"/>
                </a:solidFill>
                <a:cs typeface="Calibri" pitchFamily="34" charset="0"/>
              </a:rPr>
              <a:t>Security/performance </a:t>
            </a:r>
            <a:r>
              <a:rPr lang="en-US" sz="1750" dirty="0">
                <a:solidFill>
                  <a:prstClr val="black"/>
                </a:solidFill>
                <a:cs typeface="Calibri" pitchFamily="34" charset="0"/>
              </a:rPr>
              <a:t>vulnerability fixes prioritization will be coordinated with Nokia by Support team on best effort basis.</a:t>
            </a:r>
          </a:p>
          <a:p>
            <a:pPr marL="285750" lvl="1" indent="-285750">
              <a:buFont typeface="Arial" panose="020B0604020202020204" pitchFamily="34" charset="0"/>
              <a:buChar char="•"/>
            </a:pPr>
            <a:r>
              <a:rPr lang="en-US" sz="1750" dirty="0" smtClean="0">
                <a:solidFill>
                  <a:prstClr val="black"/>
                </a:solidFill>
                <a:cs typeface="Calibri" pitchFamily="34" charset="0"/>
              </a:rPr>
              <a:t>For any patch/upgrade/version changes, Nokia </a:t>
            </a:r>
            <a:r>
              <a:rPr lang="en-US" sz="1750" dirty="0">
                <a:solidFill>
                  <a:prstClr val="black"/>
                </a:solidFill>
                <a:cs typeface="Calibri" pitchFamily="34" charset="0"/>
              </a:rPr>
              <a:t>SPOC </a:t>
            </a:r>
            <a:r>
              <a:rPr lang="en-US" sz="1750" dirty="0" smtClean="0">
                <a:solidFill>
                  <a:prstClr val="black"/>
                </a:solidFill>
                <a:cs typeface="Calibri" pitchFamily="34" charset="0"/>
              </a:rPr>
              <a:t>will help with connect </a:t>
            </a:r>
            <a:r>
              <a:rPr lang="en-US" sz="1750" dirty="0">
                <a:solidFill>
                  <a:prstClr val="black"/>
                </a:solidFill>
                <a:cs typeface="Calibri" pitchFamily="34" charset="0"/>
              </a:rPr>
              <a:t>/ interface between R&amp;D </a:t>
            </a:r>
            <a:r>
              <a:rPr lang="en-US" sz="1750" dirty="0" smtClean="0">
                <a:solidFill>
                  <a:prstClr val="black"/>
                </a:solidFill>
                <a:cs typeface="Calibri" pitchFamily="34" charset="0"/>
              </a:rPr>
              <a:t>users and </a:t>
            </a:r>
            <a:r>
              <a:rPr lang="en-US" sz="1750" dirty="0">
                <a:solidFill>
                  <a:prstClr val="black"/>
                </a:solidFill>
                <a:cs typeface="Calibri" pitchFamily="34" charset="0"/>
              </a:rPr>
              <a:t>Support team </a:t>
            </a:r>
            <a:r>
              <a:rPr lang="en-US" sz="1750" dirty="0" smtClean="0">
                <a:solidFill>
                  <a:prstClr val="black"/>
                </a:solidFill>
                <a:cs typeface="Calibri" pitchFamily="34" charset="0"/>
              </a:rPr>
              <a:t>for Testing </a:t>
            </a:r>
            <a:r>
              <a:rPr lang="en-US" sz="1750" dirty="0">
                <a:solidFill>
                  <a:prstClr val="black"/>
                </a:solidFill>
                <a:cs typeface="Calibri" pitchFamily="34" charset="0"/>
              </a:rPr>
              <a:t>activities</a:t>
            </a:r>
            <a:r>
              <a:rPr lang="en-US" sz="1750" dirty="0" smtClean="0">
                <a:solidFill>
                  <a:prstClr val="black"/>
                </a:solidFill>
                <a:cs typeface="Calibri" pitchFamily="34" charset="0"/>
              </a:rPr>
              <a:t>.</a:t>
            </a:r>
          </a:p>
          <a:p>
            <a:pPr marL="285750" lvl="1" indent="-285750">
              <a:buFont typeface="Arial" panose="020B0604020202020204" pitchFamily="34" charset="0"/>
              <a:buChar char="•"/>
            </a:pPr>
            <a:r>
              <a:rPr lang="en-US" sz="1750" dirty="0" smtClean="0">
                <a:solidFill>
                  <a:prstClr val="black"/>
                </a:solidFill>
                <a:cs typeface="Calibri" pitchFamily="34" charset="0"/>
              </a:rPr>
              <a:t>Platform </a:t>
            </a:r>
            <a:r>
              <a:rPr lang="en-US" sz="1750" dirty="0">
                <a:solidFill>
                  <a:prstClr val="black"/>
                </a:solidFill>
                <a:cs typeface="Calibri" pitchFamily="34" charset="0"/>
              </a:rPr>
              <a:t>OS are provided by Nokia Group IT team. No customized tools used</a:t>
            </a:r>
            <a:r>
              <a:rPr lang="en-US" sz="1750" dirty="0" smtClean="0">
                <a:solidFill>
                  <a:prstClr val="black"/>
                </a:solidFill>
                <a:cs typeface="Calibri" pitchFamily="34" charset="0"/>
              </a:rPr>
              <a:t>.</a:t>
            </a:r>
          </a:p>
          <a:p>
            <a:pPr marL="285750" lvl="1" indent="-285750">
              <a:buFont typeface="Arial" panose="020B0604020202020204" pitchFamily="34" charset="0"/>
              <a:buChar char="•"/>
            </a:pPr>
            <a:r>
              <a:rPr lang="en-US" sz="1750" dirty="0" smtClean="0">
                <a:solidFill>
                  <a:prstClr val="black"/>
                </a:solidFill>
                <a:cs typeface="Calibri" pitchFamily="34" charset="0"/>
              </a:rPr>
              <a:t>Open Source group images to be downloaded by TCS support team </a:t>
            </a:r>
            <a:r>
              <a:rPr lang="en-US" sz="1750" smtClean="0">
                <a:solidFill>
                  <a:prstClr val="black"/>
                </a:solidFill>
                <a:cs typeface="Calibri" pitchFamily="34" charset="0"/>
              </a:rPr>
              <a:t>and applied</a:t>
            </a:r>
            <a:endParaRPr lang="en-US" sz="1750" dirty="0">
              <a:solidFill>
                <a:prstClr val="black"/>
              </a:solidFill>
              <a:cs typeface="Calibri" pitchFamily="34" charset="0"/>
            </a:endParaRPr>
          </a:p>
          <a:p>
            <a:pPr marL="285750" lvl="1" indent="-285750">
              <a:buFont typeface="Arial" panose="020B0604020202020204" pitchFamily="34" charset="0"/>
              <a:buChar char="•"/>
            </a:pPr>
            <a:r>
              <a:rPr lang="en-US" sz="1750" dirty="0" smtClean="0">
                <a:solidFill>
                  <a:prstClr val="black"/>
                </a:solidFill>
                <a:cs typeface="Calibri" pitchFamily="34" charset="0"/>
              </a:rPr>
              <a:t>Support </a:t>
            </a:r>
            <a:r>
              <a:rPr lang="en-US" sz="1750" dirty="0">
                <a:solidFill>
                  <a:prstClr val="black"/>
                </a:solidFill>
                <a:cs typeface="Calibri" pitchFamily="34" charset="0"/>
              </a:rPr>
              <a:t>Team will use Open Source Community to check for solution for issues related with Open Source </a:t>
            </a:r>
            <a:r>
              <a:rPr lang="en-US" sz="1750" dirty="0" smtClean="0">
                <a:solidFill>
                  <a:prstClr val="black"/>
                </a:solidFill>
                <a:cs typeface="Calibri" pitchFamily="34" charset="0"/>
              </a:rPr>
              <a:t>tools</a:t>
            </a:r>
            <a:endParaRPr lang="en-US" sz="1750" dirty="0">
              <a:solidFill>
                <a:prstClr val="black"/>
              </a:solidFill>
              <a:cs typeface="Calibri" pitchFamily="34" charset="0"/>
            </a:endParaRPr>
          </a:p>
        </p:txBody>
      </p:sp>
    </p:spTree>
    <p:extLst>
      <p:ext uri="{BB962C8B-B14F-4D97-AF65-F5344CB8AC3E}">
        <p14:creationId xmlns:p14="http://schemas.microsoft.com/office/powerpoint/2010/main" val="3820779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vert="horz" wrap="square" lIns="91440" tIns="45720" rIns="91440" bIns="45720" rtlCol="0" anchor="ctr">
            <a:noAutofit/>
          </a:bodyPr>
          <a:lstStyle/>
          <a:p>
            <a:r>
              <a:rPr lang="en-US" sz="2800" dirty="0">
                <a:latin typeface="Calibri" panose="020F0502020204030204" pitchFamily="34" charset="0"/>
              </a:rPr>
              <a:t>Out of scope</a:t>
            </a:r>
          </a:p>
        </p:txBody>
      </p:sp>
      <p:sp>
        <p:nvSpPr>
          <p:cNvPr id="6" name="TextBox 5"/>
          <p:cNvSpPr txBox="1"/>
          <p:nvPr/>
        </p:nvSpPr>
        <p:spPr>
          <a:xfrm>
            <a:off x="193183" y="869415"/>
            <a:ext cx="11874322" cy="923330"/>
          </a:xfrm>
          <a:prstGeom prst="rect">
            <a:avLst/>
          </a:prstGeom>
          <a:noFill/>
          <a:ln>
            <a:solidFill>
              <a:schemeClr val="tx1"/>
            </a:solidFill>
          </a:ln>
        </p:spPr>
        <p:txBody>
          <a:bodyPr wrap="square" rtlCol="0">
            <a:spAutoFit/>
          </a:bodyPr>
          <a:lstStyle/>
          <a:p>
            <a:pPr marL="285750" lvl="0" indent="-285750">
              <a:buFont typeface="Wingdings" panose="05000000000000000000" pitchFamily="2" charset="2"/>
              <a:buChar char="Ø"/>
            </a:pPr>
            <a:r>
              <a:rPr lang="en-US" dirty="0" smtClean="0">
                <a:latin typeface="Calibri" pitchFamily="34" charset="0"/>
                <a:cs typeface="Calibri" pitchFamily="34" charset="0"/>
              </a:rPr>
              <a:t>Large Development Projects / work </a:t>
            </a:r>
            <a:r>
              <a:rPr lang="en-US" dirty="0">
                <a:latin typeface="Calibri" pitchFamily="34" charset="0"/>
                <a:cs typeface="Calibri" pitchFamily="34" charset="0"/>
              </a:rPr>
              <a:t>for any of the tools and plug-ins</a:t>
            </a:r>
            <a:r>
              <a:rPr lang="en-US" dirty="0" smtClean="0">
                <a:latin typeface="Calibri" pitchFamily="34" charset="0"/>
                <a:cs typeface="Calibri" pitchFamily="34" charset="0"/>
              </a:rPr>
              <a:t>.</a:t>
            </a:r>
          </a:p>
          <a:p>
            <a:pPr marL="285750" lvl="0" indent="-285750">
              <a:buFont typeface="Wingdings" panose="05000000000000000000" pitchFamily="2" charset="2"/>
              <a:buChar char="Ø"/>
            </a:pPr>
            <a:r>
              <a:rPr lang="en-US" dirty="0" smtClean="0">
                <a:latin typeface="Calibri" pitchFamily="34" charset="0"/>
                <a:cs typeface="Calibri" pitchFamily="34" charset="0"/>
              </a:rPr>
              <a:t>Support for internal functional issues for Nokia specific Tools/Applications(Ex: CATIA Modeling related, </a:t>
            </a:r>
            <a:r>
              <a:rPr lang="en-US" dirty="0" err="1" smtClean="0">
                <a:latin typeface="Calibri" pitchFamily="34" charset="0"/>
                <a:cs typeface="Calibri" pitchFamily="34" charset="0"/>
              </a:rPr>
              <a:t>Enovia</a:t>
            </a:r>
            <a:r>
              <a:rPr lang="en-US" dirty="0" smtClean="0">
                <a:latin typeface="Calibri" pitchFamily="34" charset="0"/>
                <a:cs typeface="Calibri" pitchFamily="34" charset="0"/>
              </a:rPr>
              <a:t> data related)</a:t>
            </a:r>
            <a:endParaRPr lang="en-US" dirty="0">
              <a:latin typeface="Calibri" pitchFamily="34" charset="0"/>
              <a:cs typeface="Calibri" pitchFamily="34" charset="0"/>
            </a:endParaRPr>
          </a:p>
          <a:p>
            <a:pPr marL="285750" indent="-285750">
              <a:buFont typeface="Wingdings" panose="05000000000000000000" pitchFamily="2" charset="2"/>
              <a:buChar char="Ø"/>
            </a:pPr>
            <a:r>
              <a:rPr lang="en-US" dirty="0">
                <a:latin typeface="Calibri" pitchFamily="34" charset="0"/>
                <a:cs typeface="Calibri" pitchFamily="34" charset="0"/>
              </a:rPr>
              <a:t>Platform OS </a:t>
            </a:r>
            <a:r>
              <a:rPr lang="en-US" dirty="0" smtClean="0">
                <a:latin typeface="Calibri" pitchFamily="34" charset="0"/>
                <a:cs typeface="Calibri" pitchFamily="34" charset="0"/>
              </a:rPr>
              <a:t>Packaging and Version </a:t>
            </a:r>
            <a:r>
              <a:rPr lang="en-US" dirty="0">
                <a:latin typeface="Calibri" pitchFamily="34" charset="0"/>
                <a:cs typeface="Calibri" pitchFamily="34" charset="0"/>
              </a:rPr>
              <a:t>Management for </a:t>
            </a:r>
            <a:r>
              <a:rPr lang="en-US" dirty="0" err="1">
                <a:latin typeface="Calibri" pitchFamily="34" charset="0"/>
                <a:cs typeface="Calibri" pitchFamily="34" charset="0"/>
              </a:rPr>
              <a:t>WinSEE</a:t>
            </a:r>
            <a:r>
              <a:rPr lang="en-US" dirty="0">
                <a:latin typeface="Calibri" pitchFamily="34" charset="0"/>
                <a:cs typeface="Calibri" pitchFamily="34" charset="0"/>
              </a:rPr>
              <a:t>, </a:t>
            </a:r>
            <a:r>
              <a:rPr lang="en-US" dirty="0" err="1">
                <a:latin typeface="Calibri" pitchFamily="34" charset="0"/>
                <a:cs typeface="Calibri" pitchFamily="34" charset="0"/>
              </a:rPr>
              <a:t>UbuntuSEE</a:t>
            </a:r>
            <a:r>
              <a:rPr lang="en-US" dirty="0">
                <a:latin typeface="Calibri" pitchFamily="34" charset="0"/>
                <a:cs typeface="Calibri" pitchFamily="34" charset="0"/>
              </a:rPr>
              <a:t>, </a:t>
            </a:r>
            <a:r>
              <a:rPr lang="en-US" dirty="0" err="1">
                <a:latin typeface="Calibri" pitchFamily="34" charset="0"/>
                <a:cs typeface="Calibri" pitchFamily="34" charset="0"/>
              </a:rPr>
              <a:t>LinSEE</a:t>
            </a:r>
            <a:r>
              <a:rPr lang="en-US" dirty="0">
                <a:latin typeface="Calibri" pitchFamily="34" charset="0"/>
                <a:cs typeface="Calibri" pitchFamily="34" charset="0"/>
              </a:rPr>
              <a:t> and </a:t>
            </a:r>
            <a:r>
              <a:rPr lang="en-US" dirty="0" err="1" smtClean="0">
                <a:latin typeface="Calibri" pitchFamily="34" charset="0"/>
                <a:cs typeface="Calibri" pitchFamily="34" charset="0"/>
              </a:rPr>
              <a:t>MacSEE</a:t>
            </a:r>
            <a:endParaRPr lang="en-US" dirty="0" smtClean="0">
              <a:latin typeface="Calibri" pitchFamily="34" charset="0"/>
              <a:cs typeface="Calibri" pitchFamily="34" charset="0"/>
            </a:endParaRPr>
          </a:p>
        </p:txBody>
      </p:sp>
    </p:spTree>
    <p:extLst>
      <p:ext uri="{BB962C8B-B14F-4D97-AF65-F5344CB8AC3E}">
        <p14:creationId xmlns:p14="http://schemas.microsoft.com/office/powerpoint/2010/main" val="26390858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004" y="2661170"/>
            <a:ext cx="10490554" cy="1357037"/>
          </a:xfrm>
        </p:spPr>
        <p:txBody>
          <a:bodyPr/>
          <a:lstStyle/>
          <a:p>
            <a:r>
              <a:rPr lang="en-US" sz="3600" b="1" dirty="0">
                <a:solidFill>
                  <a:prstClr val="white"/>
                </a:solidFill>
                <a:latin typeface="Calibri" pitchFamily="34" charset="0"/>
              </a:rPr>
              <a:t>Schedule and Dependencies</a:t>
            </a:r>
          </a:p>
        </p:txBody>
      </p:sp>
    </p:spTree>
    <p:extLst>
      <p:ext uri="{BB962C8B-B14F-4D97-AF65-F5344CB8AC3E}">
        <p14:creationId xmlns:p14="http://schemas.microsoft.com/office/powerpoint/2010/main" val="1904812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vert="horz" wrap="square" lIns="91440" tIns="45720" rIns="91440" bIns="45720" rtlCol="0" anchor="ctr">
            <a:noAutofit/>
          </a:bodyPr>
          <a:lstStyle/>
          <a:p>
            <a:r>
              <a:rPr lang="en-US" sz="2800" dirty="0" smtClean="0">
                <a:latin typeface="Calibri" panose="020F0502020204030204" pitchFamily="34" charset="0"/>
              </a:rPr>
              <a:t>    Proposed </a:t>
            </a:r>
            <a:r>
              <a:rPr lang="en-US" sz="2800" dirty="0">
                <a:latin typeface="Calibri" panose="020F0502020204030204" pitchFamily="34" charset="0"/>
              </a:rPr>
              <a:t>Plan – Transition &amp; Services</a:t>
            </a:r>
          </a:p>
        </p:txBody>
      </p:sp>
      <p:sp>
        <p:nvSpPr>
          <p:cNvPr id="5" name="TextBox 4"/>
          <p:cNvSpPr txBox="1"/>
          <p:nvPr/>
        </p:nvSpPr>
        <p:spPr>
          <a:xfrm>
            <a:off x="465777" y="4786615"/>
            <a:ext cx="9035807" cy="830997"/>
          </a:xfrm>
          <a:prstGeom prst="rect">
            <a:avLst/>
          </a:prstGeom>
          <a:noFill/>
        </p:spPr>
        <p:txBody>
          <a:bodyPr wrap="none" rtlCol="0">
            <a:spAutoFit/>
          </a:bodyPr>
          <a:lstStyle/>
          <a:p>
            <a:r>
              <a:rPr lang="en-US" sz="1600" dirty="0" smtClean="0">
                <a:latin typeface="Calibri" panose="020F0502020204030204" pitchFamily="34" charset="0"/>
              </a:rPr>
              <a:t>During Knowledge Transfer(KT) sessions, below items to be covered </a:t>
            </a:r>
          </a:p>
          <a:p>
            <a:pPr marL="342900" indent="-342900">
              <a:buFont typeface="+mj-lt"/>
              <a:buAutoNum type="arabicPeriod"/>
            </a:pPr>
            <a:r>
              <a:rPr lang="en-US" sz="1600" dirty="0" smtClean="0">
                <a:latin typeface="Calibri" panose="020F0502020204030204" pitchFamily="34" charset="0"/>
              </a:rPr>
              <a:t>KT for each tool w.r.t resolved and on-going service tickets and day to day maintenance activities</a:t>
            </a:r>
          </a:p>
          <a:p>
            <a:pPr marL="342900" indent="-342900">
              <a:buFont typeface="+mj-lt"/>
              <a:buAutoNum type="arabicPeriod"/>
            </a:pPr>
            <a:r>
              <a:rPr lang="en-US" sz="1600" dirty="0" smtClean="0">
                <a:latin typeface="Calibri" panose="020F0502020204030204" pitchFamily="34" charset="0"/>
              </a:rPr>
              <a:t>Walk through of Confluence documentation along with trouble shooting documents and Cheat sheets.</a:t>
            </a:r>
            <a:endParaRPr lang="en-US" sz="1600" dirty="0">
              <a:latin typeface="Calibri" panose="020F0502020204030204" pitchFamily="34" charset="0"/>
            </a:endParaRPr>
          </a:p>
        </p:txBody>
      </p:sp>
      <p:pic>
        <p:nvPicPr>
          <p:cNvPr id="4" name="Picture 3"/>
          <p:cNvPicPr>
            <a:picLocks noChangeAspect="1"/>
          </p:cNvPicPr>
          <p:nvPr/>
        </p:nvPicPr>
        <p:blipFill>
          <a:blip r:embed="rId3"/>
          <a:stretch>
            <a:fillRect/>
          </a:stretch>
        </p:blipFill>
        <p:spPr>
          <a:xfrm>
            <a:off x="583894" y="1090020"/>
            <a:ext cx="9827045" cy="2843001"/>
          </a:xfrm>
          <a:prstGeom prst="rect">
            <a:avLst/>
          </a:prstGeom>
        </p:spPr>
      </p:pic>
    </p:spTree>
    <p:extLst>
      <p:ext uri="{BB962C8B-B14F-4D97-AF65-F5344CB8AC3E}">
        <p14:creationId xmlns:p14="http://schemas.microsoft.com/office/powerpoint/2010/main" val="34837064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42646"/>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vert="horz" wrap="square" lIns="91440" tIns="45720" rIns="91440" bIns="45720" rtlCol="0" anchor="ctr">
            <a:noAutofit/>
          </a:bodyPr>
          <a:lstStyle/>
          <a:p>
            <a:r>
              <a:rPr lang="en-US" sz="2800" dirty="0" smtClean="0">
                <a:latin typeface="Calibri" panose="020F0502020204030204" pitchFamily="34" charset="0"/>
              </a:rPr>
              <a:t>Commercial  (EE Support and R&amp;D Support)</a:t>
            </a:r>
            <a:endParaRPr lang="en-US" sz="2800" dirty="0">
              <a:latin typeface="Calibri" panose="020F0502020204030204" pitchFamily="34" charset="0"/>
            </a:endParaRPr>
          </a:p>
        </p:txBody>
      </p:sp>
      <p:sp>
        <p:nvSpPr>
          <p:cNvPr id="25" name="TextBox 24"/>
          <p:cNvSpPr txBox="1"/>
          <p:nvPr/>
        </p:nvSpPr>
        <p:spPr>
          <a:xfrm>
            <a:off x="525466" y="1215400"/>
            <a:ext cx="10601879" cy="2554545"/>
          </a:xfrm>
          <a:prstGeom prst="rect">
            <a:avLst/>
          </a:prstGeom>
          <a:noFill/>
          <a:ln>
            <a:solidFill>
              <a:schemeClr val="tx1"/>
            </a:solidFill>
          </a:ln>
        </p:spPr>
        <p:txBody>
          <a:bodyPr wrap="square" rtlCol="0">
            <a:spAutoFit/>
          </a:bodyPr>
          <a:lstStyle/>
          <a:p>
            <a:r>
              <a:rPr lang="en-US" sz="1600" b="1" u="sng" dirty="0" smtClean="0">
                <a:latin typeface="Calibri" panose="020F0502020204030204" pitchFamily="34" charset="0"/>
                <a:cs typeface="Calibri" panose="020F0502020204030204" pitchFamily="34" charset="0"/>
              </a:rPr>
              <a:t>Cost Estimates</a:t>
            </a:r>
          </a:p>
          <a:p>
            <a:r>
              <a:rPr lang="en-US" sz="1600" dirty="0" smtClean="0">
                <a:latin typeface="Calibri" panose="020F0502020204030204" pitchFamily="34" charset="0"/>
                <a:cs typeface="Calibri" panose="020F0502020204030204" pitchFamily="34" charset="0"/>
              </a:rPr>
              <a:t>Cost of the project would be EURO</a:t>
            </a:r>
            <a:endParaRPr lang="en-US" sz="1600" b="1" u="sng" dirty="0" smtClean="0">
              <a:latin typeface="Calibri" panose="020F0502020204030204" pitchFamily="34" charset="0"/>
              <a:cs typeface="Calibri" panose="020F0502020204030204" pitchFamily="34" charset="0"/>
            </a:endParaRPr>
          </a:p>
          <a:p>
            <a:r>
              <a:rPr lang="en-US" sz="1600" dirty="0" smtClean="0">
                <a:latin typeface="Calibri" panose="020F0502020204030204" pitchFamily="34" charset="0"/>
                <a:cs typeface="Calibri" panose="020F0502020204030204" pitchFamily="34" charset="0"/>
              </a:rPr>
              <a:t>Approx Cost per month :  42,430K </a:t>
            </a:r>
          </a:p>
          <a:p>
            <a:r>
              <a:rPr lang="en-US" sz="1600" dirty="0" smtClean="0">
                <a:latin typeface="Calibri" panose="020F0502020204030204" pitchFamily="34" charset="0"/>
                <a:cs typeface="Calibri" panose="020F0502020204030204" pitchFamily="34" charset="0"/>
              </a:rPr>
              <a:t>Cost Optimization to be considered after 6 months of Service</a:t>
            </a:r>
          </a:p>
          <a:p>
            <a:endParaRPr lang="en-US" sz="1600" b="1" u="sng" dirty="0">
              <a:latin typeface="Calibri" panose="020F0502020204030204" pitchFamily="34" charset="0"/>
              <a:cs typeface="Calibri" panose="020F0502020204030204" pitchFamily="34" charset="0"/>
            </a:endParaRPr>
          </a:p>
          <a:p>
            <a:r>
              <a:rPr lang="en-US" sz="1600" b="1" u="sng" dirty="0" smtClean="0">
                <a:latin typeface="Calibri" panose="020F0502020204030204" pitchFamily="34" charset="0"/>
                <a:cs typeface="Calibri" panose="020F0502020204030204" pitchFamily="34" charset="0"/>
              </a:rPr>
              <a:t>Commercial Conditions</a:t>
            </a:r>
          </a:p>
          <a:p>
            <a:r>
              <a:rPr lang="en-US" sz="1600" dirty="0" smtClean="0">
                <a:latin typeface="Calibri" panose="020F0502020204030204" pitchFamily="34" charset="0"/>
                <a:cs typeface="Calibri" panose="020F0502020204030204" pitchFamily="34" charset="0"/>
              </a:rPr>
              <a:t>1.VAT/taxes </a:t>
            </a:r>
            <a:r>
              <a:rPr lang="en-US" sz="1600" dirty="0">
                <a:latin typeface="Calibri" panose="020F0502020204030204" pitchFamily="34" charset="0"/>
                <a:cs typeface="Calibri" panose="020F0502020204030204" pitchFamily="34" charset="0"/>
              </a:rPr>
              <a:t>are not included the cost and will be extra</a:t>
            </a:r>
          </a:p>
          <a:p>
            <a:r>
              <a:rPr lang="en-US" sz="1600" dirty="0">
                <a:latin typeface="Calibri" panose="020F0502020204030204" pitchFamily="34" charset="0"/>
                <a:cs typeface="Calibri" panose="020F0502020204030204" pitchFamily="34" charset="0"/>
              </a:rPr>
              <a:t>2.No </a:t>
            </a:r>
            <a:r>
              <a:rPr lang="en-US" sz="1600" dirty="0" smtClean="0">
                <a:latin typeface="Calibri" panose="020F0502020204030204" pitchFamily="34" charset="0"/>
                <a:cs typeface="Calibri" panose="020F0502020204030204" pitchFamily="34" charset="0"/>
              </a:rPr>
              <a:t>Business travel </a:t>
            </a:r>
            <a:r>
              <a:rPr lang="en-US" sz="1600" dirty="0">
                <a:latin typeface="Calibri" panose="020F0502020204030204" pitchFamily="34" charset="0"/>
                <a:cs typeface="Calibri" panose="020F0502020204030204" pitchFamily="34" charset="0"/>
              </a:rPr>
              <a:t>and associated cost is not included and if required will be extra</a:t>
            </a:r>
          </a:p>
          <a:p>
            <a:r>
              <a:rPr lang="en-US" sz="1600" dirty="0">
                <a:latin typeface="Calibri" panose="020F0502020204030204" pitchFamily="34" charset="0"/>
                <a:cs typeface="Calibri" panose="020F0502020204030204" pitchFamily="34" charset="0"/>
              </a:rPr>
              <a:t>3.Any change in scope and/or schedule will have to be handled with change requests including revised costs</a:t>
            </a:r>
          </a:p>
          <a:p>
            <a:endParaRPr lang="en-US" sz="1600" dirty="0" smtClean="0">
              <a:latin typeface="Calibri" pitchFamily="34" charset="0"/>
              <a:cs typeface="Calibri" pitchFamily="34" charset="0"/>
            </a:endParaRPr>
          </a:p>
        </p:txBody>
      </p:sp>
    </p:spTree>
    <p:extLst>
      <p:ext uri="{BB962C8B-B14F-4D97-AF65-F5344CB8AC3E}">
        <p14:creationId xmlns:p14="http://schemas.microsoft.com/office/powerpoint/2010/main" val="3299758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97939" cy="70070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p:spPr>
        <p:txBody>
          <a:bodyPr vert="horz" wrap="square" lIns="91440" tIns="45720" rIns="91440" bIns="45720" rtlCol="0" anchor="ctr">
            <a:noAutofit/>
          </a:bodyPr>
          <a:lstStyle/>
          <a:p>
            <a:r>
              <a:rPr lang="en-US" sz="2800" dirty="0">
                <a:latin typeface="Calibri" panose="020F0502020204030204" pitchFamily="34" charset="0"/>
              </a:rPr>
              <a:t>Dependencies</a:t>
            </a:r>
          </a:p>
        </p:txBody>
      </p:sp>
      <p:graphicFrame>
        <p:nvGraphicFramePr>
          <p:cNvPr id="3" name="Table 2"/>
          <p:cNvGraphicFramePr>
            <a:graphicFrameLocks noGrp="1"/>
          </p:cNvGraphicFramePr>
          <p:nvPr>
            <p:extLst>
              <p:ext uri="{D42A27DB-BD31-4B8C-83A1-F6EECF244321}">
                <p14:modId xmlns:p14="http://schemas.microsoft.com/office/powerpoint/2010/main" val="2360758479"/>
              </p:ext>
            </p:extLst>
          </p:nvPr>
        </p:nvGraphicFramePr>
        <p:xfrm>
          <a:off x="317241" y="1029263"/>
          <a:ext cx="11131421" cy="4074795"/>
        </p:xfrm>
        <a:graphic>
          <a:graphicData uri="http://schemas.openxmlformats.org/drawingml/2006/table">
            <a:tbl>
              <a:tblPr/>
              <a:tblGrid>
                <a:gridCol w="477426"/>
                <a:gridCol w="6018803"/>
                <a:gridCol w="1421051"/>
                <a:gridCol w="3214141"/>
              </a:tblGrid>
              <a:tr h="190500">
                <a:tc>
                  <a:txBody>
                    <a:bodyPr/>
                    <a:lstStyle/>
                    <a:p>
                      <a:pPr algn="ctr" fontAlgn="b"/>
                      <a:r>
                        <a:rPr lang="en-US" sz="1700" b="1" i="0" u="none" strike="noStrike" dirty="0">
                          <a:solidFill>
                            <a:srgbClr val="000000"/>
                          </a:solidFill>
                          <a:effectLst/>
                          <a:latin typeface="Calibri" panose="020F0502020204030204" pitchFamily="34" charset="0"/>
                        </a:rPr>
                        <a:t>SNO</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700" b="1" i="0" u="none" strike="noStrike" dirty="0">
                          <a:solidFill>
                            <a:srgbClr val="000000"/>
                          </a:solidFill>
                          <a:effectLst/>
                          <a:latin typeface="Calibri" panose="020F0502020204030204" pitchFamily="34" charset="0"/>
                        </a:rPr>
                        <a:t>Dependency description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700" b="1" i="0" u="none" strike="noStrike" dirty="0">
                          <a:solidFill>
                            <a:srgbClr val="000000"/>
                          </a:solidFill>
                          <a:effectLst/>
                          <a:latin typeface="Calibri" panose="020F0502020204030204" pitchFamily="34" charset="0"/>
                        </a:rPr>
                        <a:t>Expected date of closure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700" b="1" i="0" u="none" strike="noStrike" dirty="0" smtClean="0">
                          <a:solidFill>
                            <a:srgbClr val="000000"/>
                          </a:solidFill>
                          <a:effectLst/>
                          <a:latin typeface="Calibri" panose="020F0502020204030204" pitchFamily="34" charset="0"/>
                        </a:rPr>
                        <a:t>Impact </a:t>
                      </a:r>
                      <a:r>
                        <a:rPr lang="en-US" sz="1700" b="1" i="0" u="none" strike="noStrike" dirty="0">
                          <a:solidFill>
                            <a:srgbClr val="000000"/>
                          </a:solidFill>
                          <a:effectLst/>
                          <a:latin typeface="Calibri" panose="020F0502020204030204" pitchFamily="34" charset="0"/>
                        </a:rPr>
                        <a:t>if </a:t>
                      </a:r>
                      <a:r>
                        <a:rPr lang="en-US" sz="1700" b="1" i="0" u="none" strike="noStrike" dirty="0" smtClean="0">
                          <a:solidFill>
                            <a:srgbClr val="000000"/>
                          </a:solidFill>
                          <a:effectLst/>
                          <a:latin typeface="Calibri" panose="020F0502020204030204" pitchFamily="34" charset="0"/>
                        </a:rPr>
                        <a:t>not </a:t>
                      </a:r>
                      <a:r>
                        <a:rPr lang="en-US" sz="1700" b="1" i="0" u="none" strike="noStrike" dirty="0">
                          <a:solidFill>
                            <a:srgbClr val="000000"/>
                          </a:solidFill>
                          <a:effectLst/>
                          <a:latin typeface="Calibri" panose="020F0502020204030204" pitchFamily="34" charset="0"/>
                        </a:rPr>
                        <a:t>closed by expected date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r>
              <a:tr h="381000">
                <a:tc>
                  <a:txBody>
                    <a:bodyPr/>
                    <a:lstStyle/>
                    <a:p>
                      <a:pPr algn="ctr" fontAlgn="b"/>
                      <a:r>
                        <a:rPr lang="en-US" sz="1700" b="0" i="0" u="none" strike="noStrike" dirty="0">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700" b="0" i="0" u="none" strike="noStrike" dirty="0">
                          <a:solidFill>
                            <a:srgbClr val="000000"/>
                          </a:solidFill>
                          <a:effectLst/>
                          <a:latin typeface="Calibri" panose="020F0502020204030204" pitchFamily="34" charset="0"/>
                        </a:rPr>
                        <a:t>Nokia to facilitate knowledge </a:t>
                      </a:r>
                      <a:r>
                        <a:rPr lang="en-US" sz="1700" b="0" i="0" u="none" strike="noStrike" dirty="0" smtClean="0">
                          <a:solidFill>
                            <a:srgbClr val="000000"/>
                          </a:solidFill>
                          <a:effectLst/>
                          <a:latin typeface="Calibri" panose="020F0502020204030204" pitchFamily="34" charset="0"/>
                        </a:rPr>
                        <a:t>transfer for </a:t>
                      </a:r>
                      <a:r>
                        <a:rPr lang="en-US" sz="1700" b="0" i="0" u="none" strike="noStrike" dirty="0">
                          <a:solidFill>
                            <a:srgbClr val="000000"/>
                          </a:solidFill>
                          <a:effectLst/>
                          <a:latin typeface="Calibri" panose="020F0502020204030204" pitchFamily="34" charset="0"/>
                        </a:rPr>
                        <a:t>all the current day to day </a:t>
                      </a:r>
                      <a:r>
                        <a:rPr lang="en-US" sz="1700" b="0" i="0" u="none" strike="noStrike" dirty="0" smtClean="0">
                          <a:solidFill>
                            <a:srgbClr val="000000"/>
                          </a:solidFill>
                          <a:effectLst/>
                          <a:latin typeface="Calibri" panose="020F0502020204030204" pitchFamily="34" charset="0"/>
                        </a:rPr>
                        <a:t>operations, service</a:t>
                      </a:r>
                      <a:r>
                        <a:rPr lang="en-US" sz="1700" b="0" i="0" u="none" strike="noStrike" baseline="0" dirty="0" smtClean="0">
                          <a:solidFill>
                            <a:srgbClr val="000000"/>
                          </a:solidFill>
                          <a:effectLst/>
                          <a:latin typeface="Calibri" panose="020F0502020204030204" pitchFamily="34" charset="0"/>
                        </a:rPr>
                        <a:t> tickets to be handled on tools and setup</a:t>
                      </a:r>
                      <a:endParaRPr lang="en-US" sz="17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fontAlgn="b"/>
                      <a:r>
                        <a:rPr lang="en-US" sz="1700" b="0" i="0" u="none" strike="noStrike" dirty="0">
                          <a:solidFill>
                            <a:srgbClr val="000000"/>
                          </a:solidFill>
                          <a:effectLst/>
                          <a:latin typeface="Calibri" panose="020F0502020204030204" pitchFamily="34" charset="0"/>
                        </a:rPr>
                        <a:t>By the project </a:t>
                      </a:r>
                      <a:endParaRPr lang="en-US" sz="1700" b="0" i="0" u="none" strike="noStrike" dirty="0" smtClean="0">
                        <a:solidFill>
                          <a:srgbClr val="000000"/>
                        </a:solidFill>
                        <a:effectLst/>
                        <a:latin typeface="Calibri" panose="020F0502020204030204" pitchFamily="34" charset="0"/>
                      </a:endParaRPr>
                    </a:p>
                    <a:p>
                      <a:pPr algn="ctr" fontAlgn="b"/>
                      <a:r>
                        <a:rPr lang="en-US" sz="1700" b="0" i="0" u="none" strike="noStrike" dirty="0" smtClean="0">
                          <a:solidFill>
                            <a:srgbClr val="000000"/>
                          </a:solidFill>
                          <a:effectLst/>
                          <a:latin typeface="Calibri" panose="020F0502020204030204" pitchFamily="34" charset="0"/>
                        </a:rPr>
                        <a:t>start date</a:t>
                      </a:r>
                      <a:endParaRPr lang="en-US" sz="17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just" fontAlgn="b"/>
                      <a:r>
                        <a:rPr lang="en-US" sz="1700" b="0" i="0" u="none" strike="noStrike" dirty="0" smtClean="0">
                          <a:solidFill>
                            <a:srgbClr val="000000"/>
                          </a:solidFill>
                          <a:effectLst/>
                          <a:latin typeface="Calibri" panose="020F0502020204030204" pitchFamily="34" charset="0"/>
                        </a:rPr>
                        <a:t>Delay in Service Commencement</a:t>
                      </a:r>
                      <a:endParaRPr lang="en-US" sz="17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ctr" fontAlgn="b"/>
                      <a:r>
                        <a:rPr lang="en-US" sz="1700" b="0" i="0" u="none" strike="noStrike" dirty="0">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lvl="0" algn="l" defTabSz="914400" rtl="0" eaLnBrk="1" fontAlgn="b" latinLnBrk="0" hangingPunct="1"/>
                      <a:r>
                        <a:rPr lang="en-US" sz="1700" b="0" i="0" u="none" strike="noStrike" kern="1200" dirty="0" smtClean="0">
                          <a:solidFill>
                            <a:srgbClr val="000000"/>
                          </a:solidFill>
                          <a:effectLst/>
                          <a:latin typeface="Calibri" panose="020F0502020204030204" pitchFamily="34" charset="0"/>
                          <a:ea typeface="+mn-ea"/>
                          <a:cs typeface="+mn-cs"/>
                        </a:rPr>
                        <a:t>Access to onsite and offshore team members to onsite environments, workspaces, document library and any other access required for executing the service for onsite and offshore team members</a:t>
                      </a:r>
                      <a:endParaRPr lang="en-US" sz="1700" b="0" i="0" u="none" strike="noStrike" kern="1200" dirty="0">
                        <a:solidFill>
                          <a:srgbClr val="000000"/>
                        </a:solidFill>
                        <a:effectLst/>
                        <a:latin typeface="Calibri" panose="020F0502020204030204" pitchFamily="34" charset="0"/>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just"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0525">
                <a:tc>
                  <a:txBody>
                    <a:bodyPr/>
                    <a:lstStyle/>
                    <a:p>
                      <a:pPr algn="ctr" fontAlgn="b"/>
                      <a:r>
                        <a:rPr lang="en-US" sz="1700" b="0" i="0" u="none" strike="noStrike" dirty="0">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700" b="0" i="0" u="none" strike="noStrike" kern="1200" dirty="0">
                          <a:solidFill>
                            <a:srgbClr val="000000"/>
                          </a:solidFill>
                          <a:effectLst/>
                          <a:latin typeface="Calibri" panose="020F0502020204030204" pitchFamily="34" charset="0"/>
                          <a:ea typeface="+mn-ea"/>
                          <a:cs typeface="+mn-cs"/>
                        </a:rPr>
                        <a:t>Nokia IDs availability to project team members </a:t>
                      </a:r>
                      <a:r>
                        <a:rPr lang="en-US" sz="1700" b="0" i="0" u="none" strike="noStrike" kern="1200" dirty="0" smtClean="0">
                          <a:solidFill>
                            <a:srgbClr val="000000"/>
                          </a:solidFill>
                          <a:effectLst/>
                          <a:latin typeface="Calibri" panose="020F0502020204030204" pitchFamily="34" charset="0"/>
                          <a:ea typeface="+mn-ea"/>
                          <a:cs typeface="+mn-cs"/>
                        </a:rPr>
                        <a:t>and Jabber/collaborator accounts to all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just"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0525">
                <a:tc>
                  <a:txBody>
                    <a:bodyPr/>
                    <a:lstStyle/>
                    <a:p>
                      <a:pPr algn="ctr" fontAlgn="b"/>
                      <a:r>
                        <a:rPr lang="en-US" sz="1700" b="0" i="0" u="none" strike="noStrike" dirty="0" smtClean="0">
                          <a:solidFill>
                            <a:srgbClr val="000000"/>
                          </a:solidFill>
                          <a:effectLst/>
                          <a:latin typeface="Calibri" panose="020F0502020204030204" pitchFamily="34" charset="0"/>
                        </a:rPr>
                        <a:t>4</a:t>
                      </a:r>
                      <a:endParaRPr lang="en-US" sz="17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700" b="0" i="0" u="none" strike="noStrike" kern="1200" dirty="0" smtClean="0">
                          <a:solidFill>
                            <a:srgbClr val="000000"/>
                          </a:solidFill>
                          <a:effectLst/>
                          <a:latin typeface="Calibri" panose="020F0502020204030204" pitchFamily="34" charset="0"/>
                          <a:ea typeface="+mn-ea"/>
                          <a:cs typeface="+mn-cs"/>
                        </a:rPr>
                        <a:t>Access cards, Laptops and  facilities in Nokia Tech locations  - For</a:t>
                      </a:r>
                      <a:r>
                        <a:rPr lang="en-US" sz="1700" b="0" i="0" u="none" strike="noStrike" kern="1200" baseline="0" dirty="0" smtClean="0">
                          <a:solidFill>
                            <a:srgbClr val="000000"/>
                          </a:solidFill>
                          <a:effectLst/>
                          <a:latin typeface="Calibri" panose="020F0502020204030204" pitchFamily="34" charset="0"/>
                          <a:ea typeface="+mn-ea"/>
                          <a:cs typeface="+mn-cs"/>
                        </a:rPr>
                        <a:t> Onsite Team</a:t>
                      </a:r>
                      <a:endParaRPr lang="en-US" sz="1700" b="0" i="0" u="none" strike="noStrike" kern="1200" dirty="0" smtClean="0">
                        <a:solidFill>
                          <a:srgbClr val="000000"/>
                        </a:solidFill>
                        <a:effectLst/>
                        <a:latin typeface="Calibri" panose="020F0502020204030204" pitchFamily="34" charset="0"/>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just"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0525">
                <a:tc>
                  <a:txBody>
                    <a:bodyPr/>
                    <a:lstStyle/>
                    <a:p>
                      <a:pPr algn="ctr" fontAlgn="b"/>
                      <a:r>
                        <a:rPr lang="en-US" sz="1700" b="0" i="0" u="none" strike="noStrike" dirty="0" smtClean="0">
                          <a:solidFill>
                            <a:srgbClr val="000000"/>
                          </a:solidFill>
                          <a:effectLst/>
                          <a:latin typeface="Calibri" panose="020F0502020204030204" pitchFamily="34" charset="0"/>
                        </a:rPr>
                        <a:t>5</a:t>
                      </a:r>
                      <a:endParaRPr lang="en-US" sz="17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700" b="0" i="0" u="none" strike="noStrike" kern="1200" dirty="0" smtClean="0">
                          <a:solidFill>
                            <a:srgbClr val="000000"/>
                          </a:solidFill>
                          <a:effectLst/>
                          <a:latin typeface="Calibri" panose="020F0502020204030204" pitchFamily="34" charset="0"/>
                          <a:ea typeface="+mn-ea"/>
                          <a:cs typeface="+mn-cs"/>
                        </a:rPr>
                        <a:t>All hardware and software required for application support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just"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0525">
                <a:tc>
                  <a:txBody>
                    <a:bodyPr/>
                    <a:lstStyle/>
                    <a:p>
                      <a:pPr algn="ctr" fontAlgn="b"/>
                      <a:r>
                        <a:rPr lang="en-US" sz="1700" b="0" i="0" u="none" strike="noStrike" dirty="0" smtClean="0">
                          <a:solidFill>
                            <a:srgbClr val="000000"/>
                          </a:solidFill>
                          <a:effectLst/>
                          <a:latin typeface="Calibri" panose="020F0502020204030204" pitchFamily="34" charset="0"/>
                        </a:rPr>
                        <a:t>6</a:t>
                      </a:r>
                      <a:endParaRPr lang="en-US" sz="17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700" b="0" i="0" u="none" strike="noStrike" kern="1200" dirty="0" smtClean="0">
                          <a:solidFill>
                            <a:srgbClr val="000000"/>
                          </a:solidFill>
                          <a:effectLst/>
                          <a:latin typeface="Calibri" panose="020F0502020204030204" pitchFamily="34" charset="0"/>
                          <a:ea typeface="+mn-ea"/>
                          <a:cs typeface="+mn-cs"/>
                        </a:rPr>
                        <a:t>Access to support, development, production, integration, quality assurance environments and needed tools in those environments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just"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25871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004" y="2661171"/>
            <a:ext cx="8229600" cy="530352"/>
          </a:xfrm>
        </p:spPr>
        <p:txBody>
          <a:bodyPr/>
          <a:lstStyle/>
          <a:p>
            <a:r>
              <a:rPr lang="en-US" sz="3600" dirty="0" smtClean="0"/>
              <a:t>Profiles</a:t>
            </a:r>
            <a:endParaRPr lang="en-US" sz="2800" dirty="0"/>
          </a:p>
        </p:txBody>
      </p:sp>
    </p:spTree>
    <p:extLst>
      <p:ext uri="{BB962C8B-B14F-4D97-AF65-F5344CB8AC3E}">
        <p14:creationId xmlns:p14="http://schemas.microsoft.com/office/powerpoint/2010/main" val="4124158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Content Placeholder 1"/>
          <p:cNvSpPr>
            <a:spLocks noGrp="1"/>
          </p:cNvSpPr>
          <p:nvPr>
            <p:ph idx="1"/>
          </p:nvPr>
        </p:nvSpPr>
        <p:spPr>
          <a:xfrm>
            <a:off x="515624" y="866427"/>
            <a:ext cx="11559915" cy="5597873"/>
          </a:xfr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81280" rIns="81280" bIns="81280" numCol="1" spcCol="0" rtlCol="0" fromWordArt="0" anchor="t" anchorCtr="0" forceAA="0" compatLnSpc="1">
            <a:prstTxWarp prst="textNoShape">
              <a:avLst/>
            </a:prstTxWarp>
            <a:noAutofit/>
          </a:bodyPr>
          <a:lstStyle/>
          <a:p>
            <a:pPr marL="0" indent="0">
              <a:spcBef>
                <a:spcPts val="0"/>
              </a:spcBef>
              <a:buNone/>
            </a:pPr>
            <a:r>
              <a:rPr lang="fi-FI" sz="1300" b="1" dirty="0">
                <a:solidFill>
                  <a:srgbClr val="505050"/>
                </a:solidFill>
                <a:latin typeface="Calibri" panose="020F0502020204030204" pitchFamily="34" charset="0"/>
                <a:cs typeface="Calibri" panose="020F0502020204030204" pitchFamily="34" charset="0"/>
              </a:rPr>
              <a:t>   </a:t>
            </a:r>
            <a:endParaRPr lang="fi-FI" sz="1300" dirty="0">
              <a:solidFill>
                <a:schemeClr val="tx2">
                  <a:lumMod val="75000"/>
                </a:schemeClr>
              </a:solidFill>
              <a:latin typeface="Calibri" panose="020F0502020204030204" pitchFamily="34" charset="0"/>
              <a:cs typeface="Calibri" panose="020F0502020204030204" pitchFamily="34" charset="0"/>
            </a:endParaRPr>
          </a:p>
        </p:txBody>
      </p:sp>
      <p:sp>
        <p:nvSpPr>
          <p:cNvPr id="72" name="Rectangle 68"/>
          <p:cNvSpPr>
            <a:spLocks noChangeArrowheads="1"/>
          </p:cNvSpPr>
          <p:nvPr/>
        </p:nvSpPr>
        <p:spPr bwMode="auto">
          <a:xfrm>
            <a:off x="1046792" y="812012"/>
            <a:ext cx="184730" cy="28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a:defRPr sz="1600" b="1">
                <a:solidFill>
                  <a:schemeClr val="tx1"/>
                </a:solidFill>
                <a:latin typeface="Arial" panose="020B0604020202020204" pitchFamily="34" charset="0"/>
                <a:cs typeface="Arial" panose="020B0604020202020204" pitchFamily="34" charset="0"/>
              </a:defRPr>
            </a:lvl1pPr>
            <a:lvl2pPr marL="742950" indent="-285750" algn="ctr">
              <a:defRPr sz="1600" b="1">
                <a:solidFill>
                  <a:schemeClr val="tx1"/>
                </a:solidFill>
                <a:latin typeface="Arial" panose="020B0604020202020204" pitchFamily="34" charset="0"/>
                <a:cs typeface="Arial" panose="020B0604020202020204" pitchFamily="34" charset="0"/>
              </a:defRPr>
            </a:lvl2pPr>
            <a:lvl3pPr marL="1143000" indent="-228600" algn="ctr">
              <a:defRPr sz="1600" b="1">
                <a:solidFill>
                  <a:schemeClr val="tx1"/>
                </a:solidFill>
                <a:latin typeface="Arial" panose="020B0604020202020204" pitchFamily="34" charset="0"/>
                <a:cs typeface="Arial" panose="020B0604020202020204" pitchFamily="34" charset="0"/>
              </a:defRPr>
            </a:lvl3pPr>
            <a:lvl4pPr marL="1600200" indent="-228600" algn="ctr">
              <a:defRPr sz="1600" b="1">
                <a:solidFill>
                  <a:schemeClr val="tx1"/>
                </a:solidFill>
                <a:latin typeface="Arial" panose="020B0604020202020204" pitchFamily="34" charset="0"/>
                <a:cs typeface="Arial" panose="020B0604020202020204" pitchFamily="34" charset="0"/>
              </a:defRPr>
            </a:lvl4pPr>
            <a:lvl5pPr marL="2057400" indent="-228600" algn="ctr">
              <a:defRPr sz="1600" b="1">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defTabSz="812820">
              <a:defRPr/>
            </a:pPr>
            <a:endParaRPr lang="en-US" altLang="en-US" sz="1244" kern="0" dirty="0">
              <a:solidFill>
                <a:srgbClr val="000000"/>
              </a:solidFill>
            </a:endParaRPr>
          </a:p>
        </p:txBody>
      </p:sp>
      <p:sp>
        <p:nvSpPr>
          <p:cNvPr id="124" name="TextBox 123"/>
          <p:cNvSpPr txBox="1"/>
          <p:nvPr/>
        </p:nvSpPr>
        <p:spPr>
          <a:xfrm>
            <a:off x="2492245" y="942627"/>
            <a:ext cx="9583293" cy="5597873"/>
          </a:xfrm>
          <a:prstGeom prst="rect">
            <a:avLst/>
          </a:prstGeom>
        </p:spPr>
        <p:txBody>
          <a:bodyPr vert="horz" wrap="square" lIns="81280" tIns="81280" rIns="81280" bIns="81280" rtlCol="0" anchor="t">
            <a:noAutofit/>
          </a:bodyPr>
          <a:lstStyle/>
          <a:p>
            <a:pPr algn="just"/>
            <a:r>
              <a:rPr lang="en-US" sz="1200" b="1" spc="-52" dirty="0">
                <a:solidFill>
                  <a:srgbClr val="005695"/>
                </a:solidFill>
                <a:latin typeface="Calibri" panose="020F0502020204030204" pitchFamily="34" charset="0"/>
                <a:ea typeface="Segoe UI" pitchFamily="34" charset="0"/>
                <a:cs typeface="Calibri" panose="020F0502020204030204" pitchFamily="34" charset="0"/>
              </a:rPr>
              <a:t>Key Highlights </a:t>
            </a:r>
          </a:p>
          <a:p>
            <a:pPr marL="114306" indent="-114306">
              <a:spcAft>
                <a:spcPts val="200"/>
              </a:spcAft>
              <a:buClr>
                <a:srgbClr val="0070C0"/>
              </a:buClr>
              <a:buFont typeface="Wingdings" pitchFamily="2" charset="2"/>
              <a:buChar char="§"/>
            </a:pPr>
            <a:r>
              <a:rPr lang="en-US" sz="1100" dirty="0">
                <a:solidFill>
                  <a:srgbClr val="0070C0"/>
                </a:solidFill>
                <a:latin typeface="Calibri" panose="020F0502020204030204" pitchFamily="34" charset="0"/>
                <a:cs typeface="Calibri" panose="020F0502020204030204" pitchFamily="34" charset="0"/>
              </a:rPr>
              <a:t>14+ years of IT experience, working as Platform Architect, work in multiple programs in Cloud, Security,  L2/L3 and  NMS/EMS, NFV domains where dealing with deployments, </a:t>
            </a:r>
            <a:r>
              <a:rPr lang="en-US" sz="1100" dirty="0" err="1">
                <a:solidFill>
                  <a:srgbClr val="0070C0"/>
                </a:solidFill>
                <a:latin typeface="Calibri" panose="020F0502020204030204" pitchFamily="34" charset="0"/>
                <a:cs typeface="Calibri" panose="020F0502020204030204" pitchFamily="34" charset="0"/>
              </a:rPr>
              <a:t>DevOps</a:t>
            </a:r>
            <a:r>
              <a:rPr lang="en-US" sz="1100" dirty="0">
                <a:solidFill>
                  <a:srgbClr val="0070C0"/>
                </a:solidFill>
                <a:latin typeface="Calibri" panose="020F0502020204030204" pitchFamily="34" charset="0"/>
                <a:cs typeface="Calibri" panose="020F0502020204030204" pitchFamily="34" charset="0"/>
              </a:rPr>
              <a:t> tools installations, integration, Automation, Configuration Management and R&amp;D</a:t>
            </a:r>
          </a:p>
          <a:p>
            <a:pPr marL="114306" indent="-114306">
              <a:spcAft>
                <a:spcPts val="200"/>
              </a:spcAft>
              <a:buClr>
                <a:srgbClr val="0070C0"/>
              </a:buClr>
              <a:buFont typeface="Wingdings" pitchFamily="2" charset="2"/>
              <a:buChar char="§"/>
            </a:pPr>
            <a:r>
              <a:rPr lang="en-US" sz="1100" dirty="0">
                <a:solidFill>
                  <a:srgbClr val="0070C0"/>
                </a:solidFill>
                <a:latin typeface="Calibri" panose="020F0502020204030204" pitchFamily="34" charset="0"/>
                <a:cs typeface="Calibri" panose="020F0502020204030204" pitchFamily="34" charset="0"/>
              </a:rPr>
              <a:t>Played Platform Architect role - build up </a:t>
            </a:r>
            <a:r>
              <a:rPr lang="en-US" sz="1100" dirty="0" err="1">
                <a:solidFill>
                  <a:srgbClr val="0070C0"/>
                </a:solidFill>
                <a:latin typeface="Calibri" panose="020F0502020204030204" pitchFamily="34" charset="0"/>
                <a:cs typeface="Calibri" panose="020F0502020204030204" pitchFamily="34" charset="0"/>
              </a:rPr>
              <a:t>Redhat</a:t>
            </a:r>
            <a:r>
              <a:rPr lang="en-US" sz="1100" dirty="0">
                <a:solidFill>
                  <a:srgbClr val="0070C0"/>
                </a:solidFill>
                <a:latin typeface="Calibri" panose="020F0502020204030204" pitchFamily="34" charset="0"/>
                <a:cs typeface="Calibri" panose="020F0502020204030204" pitchFamily="34" charset="0"/>
              </a:rPr>
              <a:t> </a:t>
            </a:r>
            <a:r>
              <a:rPr lang="en-US" sz="1100" dirty="0" err="1">
                <a:solidFill>
                  <a:srgbClr val="0070C0"/>
                </a:solidFill>
                <a:latin typeface="Calibri" panose="020F0502020204030204" pitchFamily="34" charset="0"/>
                <a:cs typeface="Calibri" panose="020F0502020204030204" pitchFamily="34" charset="0"/>
              </a:rPr>
              <a:t>Openshift</a:t>
            </a:r>
            <a:r>
              <a:rPr lang="en-US" sz="1100" dirty="0">
                <a:solidFill>
                  <a:srgbClr val="0070C0"/>
                </a:solidFill>
                <a:latin typeface="Calibri" panose="020F0502020204030204" pitchFamily="34" charset="0"/>
                <a:cs typeface="Calibri" panose="020F0502020204030204" pitchFamily="34" charset="0"/>
              </a:rPr>
              <a:t> based high available production ready development and deployment platform on top of </a:t>
            </a:r>
            <a:r>
              <a:rPr lang="en-US" sz="1100" dirty="0" err="1">
                <a:solidFill>
                  <a:srgbClr val="0070C0"/>
                </a:solidFill>
                <a:latin typeface="Calibri" panose="020F0502020204030204" pitchFamily="34" charset="0"/>
                <a:cs typeface="Calibri" panose="020F0502020204030204" pitchFamily="34" charset="0"/>
              </a:rPr>
              <a:t>Redhat</a:t>
            </a:r>
            <a:r>
              <a:rPr lang="en-US" sz="1100" dirty="0">
                <a:solidFill>
                  <a:srgbClr val="0070C0"/>
                </a:solidFill>
                <a:latin typeface="Calibri" panose="020F0502020204030204" pitchFamily="34" charset="0"/>
                <a:cs typeface="Calibri" panose="020F0502020204030204" pitchFamily="34" charset="0"/>
              </a:rPr>
              <a:t> </a:t>
            </a:r>
            <a:r>
              <a:rPr lang="en-US" sz="1100" dirty="0" err="1">
                <a:solidFill>
                  <a:srgbClr val="0070C0"/>
                </a:solidFill>
                <a:latin typeface="Calibri" panose="020F0502020204030204" pitchFamily="34" charset="0"/>
                <a:cs typeface="Calibri" panose="020F0502020204030204" pitchFamily="34" charset="0"/>
              </a:rPr>
              <a:t>Openstack</a:t>
            </a:r>
            <a:r>
              <a:rPr lang="en-US" sz="1100" dirty="0">
                <a:solidFill>
                  <a:srgbClr val="0070C0"/>
                </a:solidFill>
                <a:latin typeface="Calibri" panose="020F0502020204030204" pitchFamily="34" charset="0"/>
                <a:cs typeface="Calibri" panose="020F0502020204030204" pitchFamily="34" charset="0"/>
              </a:rPr>
              <a:t> VMs for one of Nokia’s project in Global Services vertical. </a:t>
            </a:r>
            <a:r>
              <a:rPr lang="en-US" sz="1100" spc="-39" dirty="0">
                <a:solidFill>
                  <a:srgbClr val="0070C0"/>
                </a:solidFill>
                <a:latin typeface="Calibri" panose="020F0502020204030204" pitchFamily="34" charset="0"/>
                <a:ea typeface="Segoe UI" pitchFamily="34" charset="0"/>
                <a:cs typeface="Calibri" panose="020F0502020204030204" pitchFamily="34" charset="0"/>
              </a:rPr>
              <a:t>Designed and developed Platform Monitoring solution for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Openshift</a:t>
            </a:r>
            <a:r>
              <a:rPr lang="en-US" sz="1100" spc="-39" dirty="0">
                <a:solidFill>
                  <a:srgbClr val="0070C0"/>
                </a:solidFill>
                <a:latin typeface="Calibri" panose="020F0502020204030204" pitchFamily="34" charset="0"/>
                <a:ea typeface="Segoe UI" pitchFamily="34" charset="0"/>
                <a:cs typeface="Calibri" panose="020F0502020204030204" pitchFamily="34" charset="0"/>
              </a:rPr>
              <a:t> and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Openstack</a:t>
            </a:r>
            <a:r>
              <a:rPr lang="en-US" sz="1100" spc="-39" dirty="0">
                <a:solidFill>
                  <a:srgbClr val="0070C0"/>
                </a:solidFill>
                <a:latin typeface="Calibri" panose="020F0502020204030204" pitchFamily="34" charset="0"/>
                <a:ea typeface="Segoe UI" pitchFamily="34" charset="0"/>
                <a:cs typeface="Calibri" panose="020F0502020204030204" pitchFamily="34" charset="0"/>
              </a:rPr>
              <a:t> VMs using Prometheus, Alert Manager,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Grafana</a:t>
            </a:r>
            <a:r>
              <a:rPr lang="en-US" sz="1100" spc="-39" dirty="0">
                <a:solidFill>
                  <a:srgbClr val="0070C0"/>
                </a:solidFill>
                <a:latin typeface="Calibri" panose="020F0502020204030204" pitchFamily="34" charset="0"/>
                <a:ea typeface="Segoe UI" pitchFamily="34" charset="0"/>
                <a:cs typeface="Calibri" panose="020F0502020204030204" pitchFamily="34" charset="0"/>
              </a:rPr>
              <a:t> and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Hawkular</a:t>
            </a:r>
            <a:r>
              <a:rPr lang="en-US" sz="1100" spc="-39" dirty="0">
                <a:solidFill>
                  <a:srgbClr val="0070C0"/>
                </a:solidFill>
                <a:latin typeface="Calibri" panose="020F0502020204030204" pitchFamily="34" charset="0"/>
                <a:ea typeface="Segoe UI" pitchFamily="34" charset="0"/>
                <a:cs typeface="Calibri" panose="020F0502020204030204" pitchFamily="34" charset="0"/>
              </a:rPr>
              <a:t> Metrics. </a:t>
            </a:r>
            <a:r>
              <a:rPr lang="en-US" sz="1100" dirty="0">
                <a:solidFill>
                  <a:srgbClr val="0070C0"/>
                </a:solidFill>
                <a:latin typeface="Calibri" panose="020F0502020204030204" pitchFamily="34" charset="0"/>
                <a:cs typeface="Calibri" panose="020F0502020204030204" pitchFamily="34" charset="0"/>
              </a:rPr>
              <a:t>Designed workflows for generic </a:t>
            </a:r>
            <a:r>
              <a:rPr lang="en-US" sz="1100" dirty="0" err="1">
                <a:solidFill>
                  <a:srgbClr val="0070C0"/>
                </a:solidFill>
                <a:latin typeface="Calibri" panose="020F0502020204030204" pitchFamily="34" charset="0"/>
                <a:cs typeface="Calibri" panose="020F0502020204030204" pitchFamily="34" charset="0"/>
              </a:rPr>
              <a:t>Openstack</a:t>
            </a:r>
            <a:r>
              <a:rPr lang="en-US" sz="1100" dirty="0">
                <a:solidFill>
                  <a:srgbClr val="0070C0"/>
                </a:solidFill>
                <a:latin typeface="Calibri" panose="020F0502020204030204" pitchFamily="34" charset="0"/>
                <a:cs typeface="Calibri" panose="020F0502020204030204" pitchFamily="34" charset="0"/>
              </a:rPr>
              <a:t> operations, CBAM VNF operations using Automation Platform.</a:t>
            </a:r>
          </a:p>
          <a:p>
            <a:pPr marL="114306" indent="-114306">
              <a:spcAft>
                <a:spcPts val="200"/>
              </a:spcAft>
              <a:buClr>
                <a:srgbClr val="0070C0"/>
              </a:buClr>
              <a:buFont typeface="Wingdings" pitchFamily="2" charset="2"/>
              <a:buChar char="§"/>
            </a:pPr>
            <a:r>
              <a:rPr lang="en-US" sz="1100" dirty="0">
                <a:solidFill>
                  <a:srgbClr val="0070C0"/>
                </a:solidFill>
                <a:latin typeface="Calibri" panose="020F0502020204030204" pitchFamily="34" charset="0"/>
                <a:cs typeface="Calibri" panose="020F0502020204030204" pitchFamily="34" charset="0"/>
              </a:rPr>
              <a:t>Played Platform Architect role - For one of Nokia’s Customer, designed and brought up cost effective Open source based development and deployment platform from the scratch using </a:t>
            </a:r>
            <a:r>
              <a:rPr lang="en-US" sz="1100" dirty="0" err="1">
                <a:solidFill>
                  <a:srgbClr val="0070C0"/>
                </a:solidFill>
                <a:latin typeface="Calibri" panose="020F0502020204030204" pitchFamily="34" charset="0"/>
                <a:cs typeface="Calibri" panose="020F0502020204030204" pitchFamily="34" charset="0"/>
              </a:rPr>
              <a:t>Openshift</a:t>
            </a:r>
            <a:r>
              <a:rPr lang="en-US" sz="1100" dirty="0">
                <a:solidFill>
                  <a:srgbClr val="0070C0"/>
                </a:solidFill>
                <a:latin typeface="Calibri" panose="020F0502020204030204" pitchFamily="34" charset="0"/>
                <a:cs typeface="Calibri" panose="020F0502020204030204" pitchFamily="34" charset="0"/>
              </a:rPr>
              <a:t> Origin on top of Dell and HP bare metal servers, KVM VMs using </a:t>
            </a:r>
            <a:r>
              <a:rPr lang="en-US" sz="1100" dirty="0" err="1">
                <a:solidFill>
                  <a:srgbClr val="0070C0"/>
                </a:solidFill>
                <a:latin typeface="Calibri" panose="020F0502020204030204" pitchFamily="34" charset="0"/>
                <a:cs typeface="Calibri" panose="020F0502020204030204" pitchFamily="34" charset="0"/>
              </a:rPr>
              <a:t>Glusterfs</a:t>
            </a:r>
            <a:r>
              <a:rPr lang="en-US" sz="1100" dirty="0">
                <a:solidFill>
                  <a:srgbClr val="0070C0"/>
                </a:solidFill>
                <a:latin typeface="Calibri" panose="020F0502020204030204" pitchFamily="34" charset="0"/>
                <a:cs typeface="Calibri" panose="020F0502020204030204" pitchFamily="34" charset="0"/>
              </a:rPr>
              <a:t> storage for backend containers. And providing support the same.</a:t>
            </a:r>
          </a:p>
          <a:p>
            <a:pPr marL="114306" indent="-114306">
              <a:spcAft>
                <a:spcPts val="200"/>
              </a:spcAft>
              <a:buClr>
                <a:srgbClr val="0070C0"/>
              </a:buClr>
              <a:buFont typeface="Wingdings" pitchFamily="2" charset="2"/>
              <a:buChar char="§"/>
            </a:pPr>
            <a:r>
              <a:rPr lang="en-US" sz="1100" dirty="0">
                <a:solidFill>
                  <a:srgbClr val="0070C0"/>
                </a:solidFill>
                <a:latin typeface="Calibri" panose="020F0502020204030204" pitchFamily="34" charset="0"/>
                <a:cs typeface="Calibri" panose="020F0502020204030204" pitchFamily="34" charset="0"/>
              </a:rPr>
              <a:t>Played Architect role – Showcased POCs on Engineering Environment As A Service, Test Environment As A Service for TCS </a:t>
            </a:r>
            <a:r>
              <a:rPr lang="en-US" sz="1100" dirty="0" err="1">
                <a:solidFill>
                  <a:srgbClr val="0070C0"/>
                </a:solidFill>
                <a:latin typeface="Calibri" panose="020F0502020204030204" pitchFamily="34" charset="0"/>
                <a:cs typeface="Calibri" panose="020F0502020204030204" pitchFamily="34" charset="0"/>
              </a:rPr>
              <a:t>Nextgen</a:t>
            </a:r>
            <a:r>
              <a:rPr lang="en-US" sz="1100" dirty="0">
                <a:solidFill>
                  <a:srgbClr val="0070C0"/>
                </a:solidFill>
                <a:latin typeface="Calibri" panose="020F0502020204030204" pitchFamily="34" charset="0"/>
                <a:cs typeface="Calibri" panose="020F0502020204030204" pitchFamily="34" charset="0"/>
              </a:rPr>
              <a:t> R&amp;D</a:t>
            </a:r>
          </a:p>
          <a:p>
            <a:pPr marL="114306" lvl="0" indent="-114306">
              <a:spcAft>
                <a:spcPts val="200"/>
              </a:spcAft>
              <a:buClr>
                <a:srgbClr val="0070C0"/>
              </a:buClr>
              <a:buFont typeface="Wingdings" pitchFamily="2" charset="2"/>
              <a:buChar char="§"/>
            </a:pPr>
            <a:r>
              <a:rPr lang="en-US" sz="1100" dirty="0">
                <a:solidFill>
                  <a:srgbClr val="0070C0"/>
                </a:solidFill>
                <a:latin typeface="Calibri" panose="020F0502020204030204" pitchFamily="34" charset="0"/>
                <a:cs typeface="Calibri" panose="020F0502020204030204" pitchFamily="34" charset="0"/>
              </a:rPr>
              <a:t>Played technical lead role – For Cisco R&amp;D, Set up Upgrade and Rollback framework for one of EMS solution using </a:t>
            </a:r>
            <a:r>
              <a:rPr lang="en-US" sz="1100" dirty="0" err="1">
                <a:solidFill>
                  <a:srgbClr val="0070C0"/>
                </a:solidFill>
                <a:latin typeface="Calibri" panose="020F0502020204030204" pitchFamily="34" charset="0"/>
                <a:cs typeface="Calibri" panose="020F0502020204030204" pitchFamily="34" charset="0"/>
              </a:rPr>
              <a:t>InstallAnywhere</a:t>
            </a:r>
            <a:r>
              <a:rPr lang="en-US" sz="1100" dirty="0">
                <a:solidFill>
                  <a:srgbClr val="0070C0"/>
                </a:solidFill>
                <a:latin typeface="Calibri" panose="020F0502020204030204" pitchFamily="34" charset="0"/>
                <a:cs typeface="Calibri" panose="020F0502020204030204" pitchFamily="34" charset="0"/>
              </a:rPr>
              <a:t>, RHEL HA. Setup Jenkins CI-CD pipelines for installation of product, smoke tests, regression tests</a:t>
            </a:r>
          </a:p>
          <a:p>
            <a:pPr marL="114306" lvl="0" indent="-114306">
              <a:spcAft>
                <a:spcPts val="200"/>
              </a:spcAft>
              <a:buClr>
                <a:srgbClr val="0070C0"/>
              </a:buClr>
              <a:buFont typeface="Wingdings" pitchFamily="2" charset="2"/>
              <a:buChar char="§"/>
            </a:pPr>
            <a:r>
              <a:rPr lang="en-US" sz="1100" dirty="0">
                <a:solidFill>
                  <a:srgbClr val="0070C0"/>
                </a:solidFill>
                <a:latin typeface="Calibri" panose="020F0502020204030204" pitchFamily="34" charset="0"/>
                <a:cs typeface="Calibri" panose="020F0502020204030204" pitchFamily="34" charset="0"/>
              </a:rPr>
              <a:t>Played technical lead role – For Ericsson R&amp;D, designed &amp; developed features on Security </a:t>
            </a:r>
            <a:r>
              <a:rPr lang="en-US" sz="1100" dirty="0" err="1">
                <a:solidFill>
                  <a:srgbClr val="0070C0"/>
                </a:solidFill>
                <a:latin typeface="Calibri" panose="020F0502020204030204" pitchFamily="34" charset="0"/>
                <a:cs typeface="Calibri" panose="020F0502020204030204" pitchFamily="34" charset="0"/>
              </a:rPr>
              <a:t>Api’s</a:t>
            </a:r>
            <a:r>
              <a:rPr lang="en-US" sz="1100" dirty="0">
                <a:solidFill>
                  <a:srgbClr val="0070C0"/>
                </a:solidFill>
                <a:latin typeface="Calibri" panose="020F0502020204030204" pitchFamily="34" charset="0"/>
                <a:cs typeface="Calibri" panose="020F0502020204030204" pitchFamily="34" charset="0"/>
              </a:rPr>
              <a:t> for LDAP for one of common component in Component based architecture project.</a:t>
            </a:r>
          </a:p>
          <a:p>
            <a:pPr marL="114306" lvl="0" indent="-114306">
              <a:spcAft>
                <a:spcPts val="200"/>
              </a:spcAft>
              <a:buClr>
                <a:srgbClr val="0070C0"/>
              </a:buClr>
              <a:buFont typeface="Wingdings" pitchFamily="2" charset="2"/>
              <a:buChar char="§"/>
            </a:pPr>
            <a:r>
              <a:rPr lang="en-US" sz="1100" dirty="0">
                <a:solidFill>
                  <a:srgbClr val="0070C0"/>
                </a:solidFill>
                <a:latin typeface="Calibri" panose="020F0502020204030204" pitchFamily="34" charset="0"/>
                <a:cs typeface="Calibri" panose="020F0502020204030204" pitchFamily="34" charset="0"/>
              </a:rPr>
              <a:t>Played Onsite Coordinator role – For Ericsson R&amp;D, plugins development as part one of EMS solution comprising Optical Network elements, Implemented Network Element auto discovery feature</a:t>
            </a:r>
          </a:p>
          <a:p>
            <a:pPr marL="114306" lvl="0" indent="-114306">
              <a:spcAft>
                <a:spcPts val="200"/>
              </a:spcAft>
              <a:buClr>
                <a:srgbClr val="0070C0"/>
              </a:buClr>
              <a:buFont typeface="Wingdings" pitchFamily="2" charset="2"/>
              <a:buChar char="§"/>
            </a:pPr>
            <a:r>
              <a:rPr lang="en-US" sz="1100" dirty="0">
                <a:solidFill>
                  <a:srgbClr val="0070C0"/>
                </a:solidFill>
                <a:latin typeface="Calibri" panose="020F0502020204030204" pitchFamily="34" charset="0"/>
                <a:cs typeface="Calibri" panose="020F0502020204030204" pitchFamily="34" charset="0"/>
              </a:rPr>
              <a:t>Played as Senior Developer role – For Alcatel Lucent, developed CLI interfaces for GPON OLT devices and played Developer role – For Huawei, implemented </a:t>
            </a:r>
            <a:r>
              <a:rPr lang="en-US" sz="1100" dirty="0" err="1">
                <a:solidFill>
                  <a:srgbClr val="0070C0"/>
                </a:solidFill>
                <a:latin typeface="Calibri" panose="020F0502020204030204" pitchFamily="34" charset="0"/>
                <a:cs typeface="Calibri" panose="020F0502020204030204" pitchFamily="34" charset="0"/>
              </a:rPr>
              <a:t>apis</a:t>
            </a:r>
            <a:r>
              <a:rPr lang="en-US" sz="1100" dirty="0">
                <a:solidFill>
                  <a:srgbClr val="0070C0"/>
                </a:solidFill>
                <a:latin typeface="Calibri" panose="020F0502020204030204" pitchFamily="34" charset="0"/>
                <a:cs typeface="Calibri" panose="020F0502020204030204" pitchFamily="34" charset="0"/>
              </a:rPr>
              <a:t> as specified in PKCS5</a:t>
            </a:r>
          </a:p>
          <a:p>
            <a:pPr>
              <a:spcAft>
                <a:spcPts val="200"/>
              </a:spcAft>
              <a:buClr>
                <a:srgbClr val="0070C0"/>
              </a:buClr>
            </a:pPr>
            <a:endParaRPr lang="en-US" sz="1100" b="1" spc="-39" dirty="0" smtClean="0">
              <a:solidFill>
                <a:srgbClr val="005695"/>
              </a:solidFill>
              <a:latin typeface="Calibri" panose="020F0502020204030204" pitchFamily="34" charset="0"/>
              <a:ea typeface="Segoe UI" pitchFamily="34" charset="0"/>
              <a:cs typeface="Calibri" panose="020F0502020204030204" pitchFamily="34" charset="0"/>
            </a:endParaRPr>
          </a:p>
          <a:p>
            <a:pPr>
              <a:spcAft>
                <a:spcPts val="200"/>
              </a:spcAft>
              <a:buClr>
                <a:srgbClr val="0070C0"/>
              </a:buClr>
            </a:pPr>
            <a:r>
              <a:rPr lang="en-US" sz="1100" b="1" spc="-39" dirty="0" smtClean="0">
                <a:solidFill>
                  <a:srgbClr val="005695"/>
                </a:solidFill>
                <a:latin typeface="Calibri" panose="020F0502020204030204" pitchFamily="34" charset="0"/>
                <a:ea typeface="Segoe UI" pitchFamily="34" charset="0"/>
                <a:cs typeface="Calibri" panose="020F0502020204030204" pitchFamily="34" charset="0"/>
              </a:rPr>
              <a:t>Experience </a:t>
            </a:r>
            <a:r>
              <a:rPr lang="en-US" sz="1100" b="1" spc="-39" dirty="0">
                <a:solidFill>
                  <a:srgbClr val="005695"/>
                </a:solidFill>
                <a:latin typeface="Calibri" panose="020F0502020204030204" pitchFamily="34" charset="0"/>
                <a:ea typeface="Segoe UI" pitchFamily="34" charset="0"/>
                <a:cs typeface="Calibri" panose="020F0502020204030204" pitchFamily="34" charset="0"/>
              </a:rPr>
              <a:t>Summary</a:t>
            </a:r>
          </a:p>
          <a:p>
            <a:pPr marL="114306" indent="-114306">
              <a:spcAft>
                <a:spcPts val="200"/>
              </a:spcAft>
              <a:buClr>
                <a:srgbClr val="0070C0"/>
              </a:buClr>
              <a:buFont typeface="Wingdings" pitchFamily="2" charset="2"/>
              <a:buChar char="§"/>
            </a:pPr>
            <a:r>
              <a:rPr lang="en-US" sz="1100" dirty="0">
                <a:solidFill>
                  <a:srgbClr val="0070C0"/>
                </a:solidFill>
                <a:latin typeface="Calibri" panose="020F0502020204030204" pitchFamily="34" charset="0"/>
                <a:cs typeface="Calibri" panose="020F0502020204030204" pitchFamily="34" charset="0"/>
              </a:rPr>
              <a:t>Experience in tools : </a:t>
            </a:r>
            <a:r>
              <a:rPr lang="en-US" sz="1100" dirty="0" err="1">
                <a:solidFill>
                  <a:srgbClr val="0070C0"/>
                </a:solidFill>
                <a:latin typeface="Calibri" panose="020F0502020204030204" pitchFamily="34" charset="0"/>
                <a:cs typeface="Calibri" panose="020F0502020204030204" pitchFamily="34" charset="0"/>
              </a:rPr>
              <a:t>Openshift</a:t>
            </a:r>
            <a:r>
              <a:rPr lang="en-US" sz="1100" b="1" dirty="0">
                <a:solidFill>
                  <a:srgbClr val="0070C0"/>
                </a:solidFill>
                <a:latin typeface="Calibri" panose="020F0502020204030204" pitchFamily="34" charset="0"/>
                <a:cs typeface="Calibri" panose="020F0502020204030204" pitchFamily="34" charset="0"/>
              </a:rPr>
              <a:t>, </a:t>
            </a:r>
            <a:r>
              <a:rPr lang="en-US" sz="1100" dirty="0" err="1">
                <a:solidFill>
                  <a:srgbClr val="0070C0"/>
                </a:solidFill>
                <a:latin typeface="Calibri" panose="020F0502020204030204" pitchFamily="34" charset="0"/>
                <a:cs typeface="Calibri" panose="020F0502020204030204" pitchFamily="34" charset="0"/>
              </a:rPr>
              <a:t>Kubernetes</a:t>
            </a:r>
            <a:r>
              <a:rPr lang="en-US" sz="1100" dirty="0">
                <a:solidFill>
                  <a:srgbClr val="0070C0"/>
                </a:solidFill>
                <a:latin typeface="Calibri" panose="020F0502020204030204" pitchFamily="34" charset="0"/>
                <a:cs typeface="Calibri" panose="020F0502020204030204" pitchFamily="34" charset="0"/>
              </a:rPr>
              <a:t>, </a:t>
            </a:r>
            <a:r>
              <a:rPr lang="en-US" sz="1100" b="1" dirty="0" err="1">
                <a:solidFill>
                  <a:srgbClr val="0070C0"/>
                </a:solidFill>
                <a:latin typeface="Calibri" panose="020F0502020204030204" pitchFamily="34" charset="0"/>
                <a:cs typeface="Calibri" panose="020F0502020204030204" pitchFamily="34" charset="0"/>
              </a:rPr>
              <a:t>Openstack</a:t>
            </a:r>
            <a:r>
              <a:rPr lang="en-US" sz="1100" b="1" dirty="0">
                <a:solidFill>
                  <a:srgbClr val="0070C0"/>
                </a:solidFill>
                <a:latin typeface="Calibri" panose="020F0502020204030204" pitchFamily="34" charset="0"/>
                <a:cs typeface="Calibri" panose="020F0502020204030204" pitchFamily="34" charset="0"/>
              </a:rPr>
              <a:t>, JIRA, Confluence, LDAP, </a:t>
            </a:r>
            <a:r>
              <a:rPr lang="en-US" sz="1100" dirty="0" err="1">
                <a:solidFill>
                  <a:srgbClr val="0070C0"/>
                </a:solidFill>
                <a:latin typeface="Calibri" panose="020F0502020204030204" pitchFamily="34" charset="0"/>
                <a:cs typeface="Calibri" panose="020F0502020204030204" pitchFamily="34" charset="0"/>
              </a:rPr>
              <a:t>Keycloak</a:t>
            </a:r>
            <a:r>
              <a:rPr lang="en-US" sz="1100" b="1" dirty="0">
                <a:solidFill>
                  <a:srgbClr val="0070C0"/>
                </a:solidFill>
                <a:latin typeface="Calibri" panose="020F0502020204030204" pitchFamily="34" charset="0"/>
                <a:cs typeface="Calibri" panose="020F0502020204030204" pitchFamily="34" charset="0"/>
              </a:rPr>
              <a:t>, </a:t>
            </a:r>
            <a:r>
              <a:rPr lang="en-US" sz="1100" b="1" dirty="0" err="1">
                <a:solidFill>
                  <a:srgbClr val="0070C0"/>
                </a:solidFill>
                <a:latin typeface="Calibri" panose="020F0502020204030204" pitchFamily="34" charset="0"/>
                <a:cs typeface="Calibri" panose="020F0502020204030204" pitchFamily="34" charset="0"/>
              </a:rPr>
              <a:t>GitLab</a:t>
            </a:r>
            <a:r>
              <a:rPr lang="en-US" sz="1100" b="1" dirty="0">
                <a:solidFill>
                  <a:srgbClr val="0070C0"/>
                </a:solidFill>
                <a:latin typeface="Calibri" panose="020F0502020204030204" pitchFamily="34" charset="0"/>
                <a:cs typeface="Calibri" panose="020F0502020204030204" pitchFamily="34" charset="0"/>
              </a:rPr>
              <a:t>, </a:t>
            </a:r>
            <a:r>
              <a:rPr lang="en-US" sz="1100" b="1" dirty="0" err="1">
                <a:solidFill>
                  <a:srgbClr val="0070C0"/>
                </a:solidFill>
                <a:latin typeface="Calibri" panose="020F0502020204030204" pitchFamily="34" charset="0"/>
                <a:cs typeface="Calibri" panose="020F0502020204030204" pitchFamily="34" charset="0"/>
              </a:rPr>
              <a:t>Github</a:t>
            </a:r>
            <a:r>
              <a:rPr lang="en-US" sz="1100" b="1" dirty="0">
                <a:solidFill>
                  <a:srgbClr val="0070C0"/>
                </a:solidFill>
                <a:latin typeface="Calibri" panose="020F0502020204030204" pitchFamily="34" charset="0"/>
                <a:cs typeface="Calibri" panose="020F0502020204030204" pitchFamily="34" charset="0"/>
              </a:rPr>
              <a:t>, </a:t>
            </a:r>
            <a:r>
              <a:rPr lang="en-US" sz="1100" b="1" dirty="0" err="1">
                <a:solidFill>
                  <a:srgbClr val="0070C0"/>
                </a:solidFill>
                <a:latin typeface="Calibri" panose="020F0502020204030204" pitchFamily="34" charset="0"/>
                <a:cs typeface="Calibri" panose="020F0502020204030204" pitchFamily="34" charset="0"/>
              </a:rPr>
              <a:t>Gerrit</a:t>
            </a:r>
            <a:r>
              <a:rPr lang="en-US" sz="1100" b="1" dirty="0">
                <a:solidFill>
                  <a:srgbClr val="0070C0"/>
                </a:solidFill>
                <a:latin typeface="Calibri" panose="020F0502020204030204" pitchFamily="34" charset="0"/>
                <a:cs typeface="Calibri" panose="020F0502020204030204" pitchFamily="34" charset="0"/>
              </a:rPr>
              <a:t>,  Jenkins, </a:t>
            </a:r>
            <a:r>
              <a:rPr lang="en-US" sz="1100" b="1" dirty="0" err="1">
                <a:solidFill>
                  <a:srgbClr val="0070C0"/>
                </a:solidFill>
                <a:latin typeface="Calibri" panose="020F0502020204030204" pitchFamily="34" charset="0"/>
                <a:cs typeface="Calibri" panose="020F0502020204030204" pitchFamily="34" charset="0"/>
              </a:rPr>
              <a:t>Sonarcube</a:t>
            </a:r>
            <a:r>
              <a:rPr lang="en-US" sz="1100" b="1" dirty="0">
                <a:solidFill>
                  <a:srgbClr val="0070C0"/>
                </a:solidFill>
                <a:latin typeface="Calibri" panose="020F0502020204030204" pitchFamily="34" charset="0"/>
                <a:cs typeface="Calibri" panose="020F0502020204030204" pitchFamily="34" charset="0"/>
              </a:rPr>
              <a:t>, Nexus, </a:t>
            </a:r>
            <a:r>
              <a:rPr lang="en-US" sz="1100" b="1" dirty="0" err="1">
                <a:solidFill>
                  <a:srgbClr val="0070C0"/>
                </a:solidFill>
                <a:latin typeface="Calibri" panose="020F0502020204030204" pitchFamily="34" charset="0"/>
                <a:cs typeface="Calibri" panose="020F0502020204030204" pitchFamily="34" charset="0"/>
              </a:rPr>
              <a:t>Minio</a:t>
            </a:r>
            <a:r>
              <a:rPr lang="en-US" sz="1100" b="1" dirty="0">
                <a:solidFill>
                  <a:srgbClr val="0070C0"/>
                </a:solidFill>
                <a:latin typeface="Calibri" panose="020F0502020204030204" pitchFamily="34" charset="0"/>
                <a:cs typeface="Calibri" panose="020F0502020204030204" pitchFamily="34" charset="0"/>
              </a:rPr>
              <a:t>, </a:t>
            </a:r>
            <a:r>
              <a:rPr lang="en-US" sz="1100" dirty="0" err="1">
                <a:solidFill>
                  <a:srgbClr val="0070C0"/>
                </a:solidFill>
                <a:latin typeface="Calibri" panose="020F0502020204030204" pitchFamily="34" charset="0"/>
                <a:cs typeface="Calibri" panose="020F0502020204030204" pitchFamily="34" charset="0"/>
              </a:rPr>
              <a:t>ApiCurio</a:t>
            </a:r>
            <a:r>
              <a:rPr lang="en-US" sz="1100" b="1" dirty="0">
                <a:solidFill>
                  <a:srgbClr val="0070C0"/>
                </a:solidFill>
                <a:latin typeface="Calibri" panose="020F0502020204030204" pitchFamily="34" charset="0"/>
                <a:cs typeface="Calibri" panose="020F0502020204030204" pitchFamily="34" charset="0"/>
              </a:rPr>
              <a:t>, </a:t>
            </a:r>
            <a:r>
              <a:rPr lang="en-US" sz="1100" b="1" dirty="0" err="1">
                <a:solidFill>
                  <a:srgbClr val="0070C0"/>
                </a:solidFill>
                <a:latin typeface="Calibri" panose="020F0502020204030204" pitchFamily="34" charset="0"/>
                <a:cs typeface="Calibri" panose="020F0502020204030204" pitchFamily="34" charset="0"/>
              </a:rPr>
              <a:t>BindDNS</a:t>
            </a:r>
            <a:r>
              <a:rPr lang="en-US" sz="1100" b="1" dirty="0">
                <a:solidFill>
                  <a:srgbClr val="0070C0"/>
                </a:solidFill>
                <a:latin typeface="Calibri" panose="020F0502020204030204" pitchFamily="34" charset="0"/>
                <a:cs typeface="Calibri" panose="020F0502020204030204" pitchFamily="34" charset="0"/>
              </a:rPr>
              <a:t>, </a:t>
            </a:r>
            <a:r>
              <a:rPr lang="en-US" sz="1100" b="1" dirty="0" err="1">
                <a:solidFill>
                  <a:srgbClr val="0070C0"/>
                </a:solidFill>
                <a:latin typeface="Calibri" panose="020F0502020204030204" pitchFamily="34" charset="0"/>
                <a:cs typeface="Calibri" panose="020F0502020204030204" pitchFamily="34" charset="0"/>
              </a:rPr>
              <a:t>OpenLdap</a:t>
            </a:r>
            <a:r>
              <a:rPr lang="en-US" sz="1100" b="1" dirty="0">
                <a:solidFill>
                  <a:srgbClr val="0070C0"/>
                </a:solidFill>
                <a:latin typeface="Calibri" panose="020F0502020204030204" pitchFamily="34" charset="0"/>
                <a:cs typeface="Calibri" panose="020F0502020204030204" pitchFamily="34" charset="0"/>
              </a:rPr>
              <a:t>, </a:t>
            </a:r>
            <a:r>
              <a:rPr lang="en-US" sz="1100" b="1" dirty="0" err="1">
                <a:solidFill>
                  <a:srgbClr val="0070C0"/>
                </a:solidFill>
                <a:latin typeface="Calibri" panose="020F0502020204030204" pitchFamily="34" charset="0"/>
                <a:cs typeface="Calibri" panose="020F0502020204030204" pitchFamily="34" charset="0"/>
              </a:rPr>
              <a:t>Postgresql</a:t>
            </a:r>
            <a:r>
              <a:rPr lang="en-US" sz="1100" b="1" dirty="0">
                <a:solidFill>
                  <a:srgbClr val="0070C0"/>
                </a:solidFill>
                <a:latin typeface="Calibri" panose="020F0502020204030204" pitchFamily="34" charset="0"/>
                <a:cs typeface="Calibri" panose="020F0502020204030204" pitchFamily="34" charset="0"/>
              </a:rPr>
              <a:t>, </a:t>
            </a:r>
            <a:r>
              <a:rPr lang="en-US" sz="1100" b="1" dirty="0" err="1">
                <a:solidFill>
                  <a:srgbClr val="0070C0"/>
                </a:solidFill>
                <a:latin typeface="Calibri" panose="020F0502020204030204" pitchFamily="34" charset="0"/>
                <a:cs typeface="Calibri" panose="020F0502020204030204" pitchFamily="34" charset="0"/>
              </a:rPr>
              <a:t>MongoDB</a:t>
            </a:r>
            <a:r>
              <a:rPr lang="en-US" sz="1100" b="1" dirty="0">
                <a:solidFill>
                  <a:srgbClr val="0070C0"/>
                </a:solidFill>
                <a:latin typeface="Calibri" panose="020F0502020204030204" pitchFamily="34" charset="0"/>
                <a:cs typeface="Calibri" panose="020F0502020204030204" pitchFamily="34" charset="0"/>
              </a:rPr>
              <a:t>, </a:t>
            </a:r>
            <a:r>
              <a:rPr lang="en-US" sz="1100" dirty="0" err="1">
                <a:solidFill>
                  <a:srgbClr val="0070C0"/>
                </a:solidFill>
                <a:latin typeface="Calibri" panose="020F0502020204030204" pitchFamily="34" charset="0"/>
                <a:cs typeface="Calibri" panose="020F0502020204030204" pitchFamily="34" charset="0"/>
              </a:rPr>
              <a:t>InstallAnywhere</a:t>
            </a:r>
            <a:r>
              <a:rPr lang="en-US" sz="1100" b="1" dirty="0">
                <a:solidFill>
                  <a:srgbClr val="0070C0"/>
                </a:solidFill>
                <a:latin typeface="Calibri" panose="020F0502020204030204" pitchFamily="34" charset="0"/>
                <a:cs typeface="Calibri" panose="020F0502020204030204" pitchFamily="34" charset="0"/>
              </a:rPr>
              <a:t>, Dockers, </a:t>
            </a:r>
            <a:r>
              <a:rPr lang="en-US" sz="1100" b="1" dirty="0" err="1">
                <a:solidFill>
                  <a:srgbClr val="0070C0"/>
                </a:solidFill>
                <a:latin typeface="Calibri" panose="020F0502020204030204" pitchFamily="34" charset="0"/>
                <a:cs typeface="Calibri" panose="020F0502020204030204" pitchFamily="34" charset="0"/>
              </a:rPr>
              <a:t>Clearcase</a:t>
            </a:r>
            <a:r>
              <a:rPr lang="en-US" sz="1100" b="1" dirty="0">
                <a:solidFill>
                  <a:srgbClr val="0070C0"/>
                </a:solidFill>
                <a:latin typeface="Calibri" panose="020F0502020204030204" pitchFamily="34" charset="0"/>
                <a:cs typeface="Calibri" panose="020F0502020204030204" pitchFamily="34" charset="0"/>
              </a:rPr>
              <a:t>, SVN, </a:t>
            </a:r>
            <a:r>
              <a:rPr lang="en-US" sz="1100" b="1" dirty="0" err="1">
                <a:solidFill>
                  <a:srgbClr val="0070C0"/>
                </a:solidFill>
                <a:latin typeface="Calibri" panose="020F0502020204030204" pitchFamily="34" charset="0"/>
                <a:cs typeface="Calibri" panose="020F0502020204030204" pitchFamily="34" charset="0"/>
              </a:rPr>
              <a:t>Coverity</a:t>
            </a:r>
            <a:r>
              <a:rPr lang="en-US" sz="1100" b="1" dirty="0">
                <a:solidFill>
                  <a:srgbClr val="0070C0"/>
                </a:solidFill>
                <a:latin typeface="Calibri" panose="020F0502020204030204" pitchFamily="34" charset="0"/>
                <a:cs typeface="Calibri" panose="020F0502020204030204" pitchFamily="34" charset="0"/>
              </a:rPr>
              <a:t>, PMD, </a:t>
            </a:r>
            <a:r>
              <a:rPr lang="en-US" sz="1100" b="1" dirty="0" err="1">
                <a:solidFill>
                  <a:srgbClr val="0070C0"/>
                </a:solidFill>
                <a:latin typeface="Calibri" panose="020F0502020204030204" pitchFamily="34" charset="0"/>
                <a:cs typeface="Calibri" panose="020F0502020204030204" pitchFamily="34" charset="0"/>
              </a:rPr>
              <a:t>Grafana</a:t>
            </a:r>
            <a:r>
              <a:rPr lang="en-US" sz="1100" b="1" dirty="0">
                <a:solidFill>
                  <a:srgbClr val="0070C0"/>
                </a:solidFill>
                <a:latin typeface="Calibri" panose="020F0502020204030204" pitchFamily="34" charset="0"/>
                <a:cs typeface="Calibri" panose="020F0502020204030204" pitchFamily="34" charset="0"/>
              </a:rPr>
              <a:t>, Prometheus, Alert Manager, </a:t>
            </a:r>
            <a:r>
              <a:rPr lang="en-US" sz="1100" b="1" dirty="0" err="1">
                <a:solidFill>
                  <a:srgbClr val="0070C0"/>
                </a:solidFill>
                <a:latin typeface="Calibri" panose="020F0502020204030204" pitchFamily="34" charset="0"/>
                <a:cs typeface="Calibri" panose="020F0502020204030204" pitchFamily="34" charset="0"/>
              </a:rPr>
              <a:t>Hawkular</a:t>
            </a:r>
            <a:r>
              <a:rPr lang="en-US" sz="1100" b="1" dirty="0">
                <a:solidFill>
                  <a:srgbClr val="0070C0"/>
                </a:solidFill>
                <a:latin typeface="Calibri" panose="020F0502020204030204" pitchFamily="34" charset="0"/>
                <a:cs typeface="Calibri" panose="020F0502020204030204" pitchFamily="34" charset="0"/>
              </a:rPr>
              <a:t> Metrics, EFK Logging, </a:t>
            </a:r>
            <a:r>
              <a:rPr lang="en-US" sz="1100" dirty="0">
                <a:solidFill>
                  <a:srgbClr val="0070C0"/>
                </a:solidFill>
                <a:latin typeface="Calibri" panose="020F0502020204030204" pitchFamily="34" charset="0"/>
                <a:cs typeface="Calibri" panose="020F0502020204030204" pitchFamily="34" charset="0"/>
              </a:rPr>
              <a:t>Rational Purify, Rational </a:t>
            </a:r>
            <a:r>
              <a:rPr lang="en-US" sz="1100" dirty="0" err="1">
                <a:solidFill>
                  <a:srgbClr val="0070C0"/>
                </a:solidFill>
                <a:latin typeface="Calibri" panose="020F0502020204030204" pitchFamily="34" charset="0"/>
                <a:cs typeface="Calibri" panose="020F0502020204030204" pitchFamily="34" charset="0"/>
              </a:rPr>
              <a:t>Purecoverage</a:t>
            </a:r>
            <a:r>
              <a:rPr lang="en-US" sz="1100" dirty="0">
                <a:solidFill>
                  <a:srgbClr val="0070C0"/>
                </a:solidFill>
                <a:latin typeface="Calibri" panose="020F0502020204030204" pitchFamily="34" charset="0"/>
                <a:cs typeface="Calibri" panose="020F0502020204030204" pitchFamily="34" charset="0"/>
              </a:rPr>
              <a:t>, </a:t>
            </a:r>
            <a:r>
              <a:rPr lang="en-US" sz="1100" dirty="0" err="1">
                <a:solidFill>
                  <a:srgbClr val="0070C0"/>
                </a:solidFill>
                <a:latin typeface="Calibri" panose="020F0502020204030204" pitchFamily="34" charset="0"/>
                <a:cs typeface="Calibri" panose="020F0502020204030204" pitchFamily="34" charset="0"/>
              </a:rPr>
              <a:t>Valgrind</a:t>
            </a:r>
            <a:r>
              <a:rPr lang="en-US" sz="1100" b="1" dirty="0">
                <a:solidFill>
                  <a:srgbClr val="0070C0"/>
                </a:solidFill>
                <a:latin typeface="Calibri" panose="020F0502020204030204" pitchFamily="34" charset="0"/>
                <a:cs typeface="Calibri" panose="020F0502020204030204" pitchFamily="34" charset="0"/>
              </a:rPr>
              <a:t>, </a:t>
            </a:r>
            <a:r>
              <a:rPr lang="en-US" sz="1100" b="1" dirty="0" err="1">
                <a:solidFill>
                  <a:srgbClr val="0070C0"/>
                </a:solidFill>
                <a:latin typeface="Calibri" panose="020F0502020204030204" pitchFamily="34" charset="0"/>
                <a:cs typeface="Calibri" panose="020F0502020204030204" pitchFamily="34" charset="0"/>
              </a:rPr>
              <a:t>Artifactory</a:t>
            </a:r>
            <a:r>
              <a:rPr lang="en-US" sz="1100" dirty="0">
                <a:solidFill>
                  <a:srgbClr val="0070C0"/>
                </a:solidFill>
                <a:latin typeface="Calibri" panose="020F0502020204030204" pitchFamily="34" charset="0"/>
                <a:cs typeface="Calibri" panose="020F0502020204030204" pitchFamily="34" charset="0"/>
              </a:rPr>
              <a:t> etc.</a:t>
            </a:r>
          </a:p>
          <a:p>
            <a:pPr marL="114306" indent="-114306">
              <a:spcAft>
                <a:spcPts val="200"/>
              </a:spcAft>
              <a:buClr>
                <a:srgbClr val="0070C0"/>
              </a:buClr>
              <a:buFont typeface="Wingdings" pitchFamily="2" charset="2"/>
              <a:buChar char="§"/>
            </a:pPr>
            <a:r>
              <a:rPr lang="en-US" sz="1100" dirty="0">
                <a:solidFill>
                  <a:srgbClr val="0070C0"/>
                </a:solidFill>
                <a:latin typeface="Calibri" panose="020F0502020204030204" pitchFamily="34" charset="0"/>
                <a:cs typeface="Calibri" panose="020F0502020204030204" pitchFamily="34" charset="0"/>
              </a:rPr>
              <a:t>Designed and Implemented Jenkins based Backup &amp; Recovery solution for </a:t>
            </a:r>
            <a:r>
              <a:rPr lang="en-US" sz="1100" dirty="0" err="1">
                <a:solidFill>
                  <a:srgbClr val="0070C0"/>
                </a:solidFill>
                <a:latin typeface="Calibri" panose="020F0502020204030204" pitchFamily="34" charset="0"/>
                <a:cs typeface="Calibri" panose="020F0502020204030204" pitchFamily="34" charset="0"/>
              </a:rPr>
              <a:t>Openshift</a:t>
            </a:r>
            <a:r>
              <a:rPr lang="en-US" sz="1100" dirty="0">
                <a:solidFill>
                  <a:srgbClr val="0070C0"/>
                </a:solidFill>
                <a:latin typeface="Calibri" panose="020F0502020204030204" pitchFamily="34" charset="0"/>
                <a:cs typeface="Calibri" panose="020F0502020204030204" pitchFamily="34" charset="0"/>
              </a:rPr>
              <a:t> and </a:t>
            </a:r>
            <a:r>
              <a:rPr lang="en-US" sz="1100" dirty="0" err="1">
                <a:solidFill>
                  <a:srgbClr val="0070C0"/>
                </a:solidFill>
                <a:latin typeface="Calibri" panose="020F0502020204030204" pitchFamily="34" charset="0"/>
                <a:cs typeface="Calibri" panose="020F0502020204030204" pitchFamily="34" charset="0"/>
              </a:rPr>
              <a:t>Openstack</a:t>
            </a:r>
            <a:r>
              <a:rPr lang="en-US" sz="1100" dirty="0">
                <a:solidFill>
                  <a:srgbClr val="0070C0"/>
                </a:solidFill>
                <a:latin typeface="Calibri" panose="020F0502020204030204" pitchFamily="34" charset="0"/>
                <a:cs typeface="Calibri" panose="020F0502020204030204" pitchFamily="34" charset="0"/>
              </a:rPr>
              <a:t> based Automation Platform which takes scheduled backups for </a:t>
            </a:r>
            <a:r>
              <a:rPr lang="en-US" sz="1100" dirty="0" err="1">
                <a:solidFill>
                  <a:srgbClr val="0070C0"/>
                </a:solidFill>
                <a:latin typeface="Calibri" panose="020F0502020204030204" pitchFamily="34" charset="0"/>
                <a:cs typeface="Calibri" panose="020F0502020204030204" pitchFamily="34" charset="0"/>
              </a:rPr>
              <a:t>Openshift</a:t>
            </a:r>
            <a:r>
              <a:rPr lang="en-US" sz="1100" dirty="0">
                <a:solidFill>
                  <a:srgbClr val="0070C0"/>
                </a:solidFill>
                <a:latin typeface="Calibri" panose="020F0502020204030204" pitchFamily="34" charset="0"/>
                <a:cs typeface="Calibri" panose="020F0502020204030204" pitchFamily="34" charset="0"/>
              </a:rPr>
              <a:t> projects, </a:t>
            </a:r>
            <a:r>
              <a:rPr lang="en-US" sz="1100" dirty="0" err="1">
                <a:solidFill>
                  <a:srgbClr val="0070C0"/>
                </a:solidFill>
                <a:latin typeface="Calibri" panose="020F0502020204030204" pitchFamily="34" charset="0"/>
                <a:cs typeface="Calibri" panose="020F0502020204030204" pitchFamily="34" charset="0"/>
              </a:rPr>
              <a:t>Openstack</a:t>
            </a:r>
            <a:r>
              <a:rPr lang="en-US" sz="1100" dirty="0">
                <a:solidFill>
                  <a:srgbClr val="0070C0"/>
                </a:solidFill>
                <a:latin typeface="Calibri" panose="020F0502020204030204" pitchFamily="34" charset="0"/>
                <a:cs typeface="Calibri" panose="020F0502020204030204" pitchFamily="34" charset="0"/>
              </a:rPr>
              <a:t> VM snapshots, Traditional tools backup and restore on demand.</a:t>
            </a:r>
          </a:p>
          <a:p>
            <a:pPr marL="114306" lvl="0" indent="-114306" fontAlgn="base">
              <a:spcAft>
                <a:spcPts val="200"/>
              </a:spcAft>
              <a:buClr>
                <a:srgbClr val="0070C0"/>
              </a:buClr>
              <a:buFont typeface="Wingdings" pitchFamily="2" charset="2"/>
              <a:buChar char="§"/>
              <a:defRPr/>
            </a:pPr>
            <a:r>
              <a:rPr lang="en-US" sz="1100" dirty="0">
                <a:solidFill>
                  <a:srgbClr val="0070C0"/>
                </a:solidFill>
                <a:latin typeface="Calibri" panose="020F0502020204030204" pitchFamily="34" charset="0"/>
                <a:cs typeface="Calibri" panose="020F0502020204030204" pitchFamily="34" charset="0"/>
              </a:rPr>
              <a:t>Involved in setting up </a:t>
            </a:r>
            <a:r>
              <a:rPr lang="en-US" sz="1100" dirty="0" err="1">
                <a:solidFill>
                  <a:srgbClr val="0070C0"/>
                </a:solidFill>
                <a:latin typeface="Calibri" panose="020F0502020204030204" pitchFamily="34" charset="0"/>
                <a:cs typeface="Calibri" panose="020F0502020204030204" pitchFamily="34" charset="0"/>
              </a:rPr>
              <a:t>microservice</a:t>
            </a:r>
            <a:r>
              <a:rPr lang="en-US" sz="1100" dirty="0">
                <a:solidFill>
                  <a:srgbClr val="0070C0"/>
                </a:solidFill>
                <a:latin typeface="Calibri" panose="020F0502020204030204" pitchFamily="34" charset="0"/>
                <a:cs typeface="Calibri" panose="020F0502020204030204" pitchFamily="34" charset="0"/>
              </a:rPr>
              <a:t> based </a:t>
            </a:r>
            <a:r>
              <a:rPr lang="en-US" sz="1100" dirty="0" err="1">
                <a:solidFill>
                  <a:srgbClr val="0070C0"/>
                </a:solidFill>
                <a:latin typeface="Calibri" panose="020F0502020204030204" pitchFamily="34" charset="0"/>
                <a:cs typeface="Calibri" panose="020F0502020204030204" pitchFamily="34" charset="0"/>
              </a:rPr>
              <a:t>Openshift</a:t>
            </a:r>
            <a:r>
              <a:rPr lang="en-US" sz="1100" dirty="0">
                <a:solidFill>
                  <a:srgbClr val="0070C0"/>
                </a:solidFill>
                <a:latin typeface="Calibri" panose="020F0502020204030204" pitchFamily="34" charset="0"/>
                <a:cs typeface="Calibri" panose="020F0502020204030204" pitchFamily="34" charset="0"/>
              </a:rPr>
              <a:t> platform supporting multiple languages Java, Python, Shell scripting, </a:t>
            </a:r>
            <a:r>
              <a:rPr lang="en-US" sz="1100" dirty="0" err="1">
                <a:solidFill>
                  <a:srgbClr val="0070C0"/>
                </a:solidFill>
                <a:latin typeface="Calibri" panose="020F0502020204030204" pitchFamily="34" charset="0"/>
                <a:cs typeface="Calibri" panose="020F0502020204030204" pitchFamily="34" charset="0"/>
              </a:rPr>
              <a:t>Ansible</a:t>
            </a:r>
            <a:r>
              <a:rPr lang="en-US" sz="1100" dirty="0">
                <a:solidFill>
                  <a:srgbClr val="0070C0"/>
                </a:solidFill>
                <a:latin typeface="Calibri" panose="020F0502020204030204" pitchFamily="34" charset="0"/>
                <a:cs typeface="Calibri" panose="020F0502020204030204" pitchFamily="34" charset="0"/>
              </a:rPr>
              <a:t>, </a:t>
            </a:r>
            <a:r>
              <a:rPr lang="en-US" sz="1100" dirty="0" err="1">
                <a:solidFill>
                  <a:srgbClr val="0070C0"/>
                </a:solidFill>
                <a:latin typeface="Calibri" panose="020F0502020204030204" pitchFamily="34" charset="0"/>
                <a:cs typeface="Calibri" panose="020F0502020204030204" pitchFamily="34" charset="0"/>
              </a:rPr>
              <a:t>Nodejs</a:t>
            </a:r>
            <a:r>
              <a:rPr lang="en-US" sz="1100" dirty="0">
                <a:solidFill>
                  <a:srgbClr val="0070C0"/>
                </a:solidFill>
                <a:latin typeface="Calibri" panose="020F0502020204030204" pitchFamily="34" charset="0"/>
                <a:cs typeface="Calibri" panose="020F0502020204030204" pitchFamily="34" charset="0"/>
              </a:rPr>
              <a:t> and Robot framework</a:t>
            </a:r>
          </a:p>
          <a:p>
            <a:pPr marL="114306" indent="-114306" fontAlgn="base">
              <a:spcAft>
                <a:spcPts val="200"/>
              </a:spcAft>
              <a:buClr>
                <a:srgbClr val="0070C0"/>
              </a:buClr>
              <a:buFont typeface="Wingdings" pitchFamily="2" charset="2"/>
              <a:buChar char="§"/>
              <a:defRPr/>
            </a:pPr>
            <a:r>
              <a:rPr lang="en-US" sz="1100" spc="-39" dirty="0">
                <a:solidFill>
                  <a:srgbClr val="0070C0"/>
                </a:solidFill>
                <a:latin typeface="Calibri" panose="020F0502020204030204" pitchFamily="34" charset="0"/>
                <a:ea typeface="Segoe UI" pitchFamily="34" charset="0"/>
                <a:cs typeface="Calibri" panose="020F0502020204030204" pitchFamily="34" charset="0"/>
              </a:rPr>
              <a:t>Work experience in languages - Shell scripting, Python, C, C++, Groovy,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Ansible</a:t>
            </a:r>
            <a:r>
              <a:rPr lang="en-US" sz="1100" spc="-39" dirty="0">
                <a:solidFill>
                  <a:srgbClr val="0070C0"/>
                </a:solidFill>
                <a:latin typeface="Calibri" panose="020F0502020204030204" pitchFamily="34" charset="0"/>
                <a:ea typeface="Segoe UI" pitchFamily="34" charset="0"/>
                <a:cs typeface="Calibri" panose="020F0502020204030204" pitchFamily="34" charset="0"/>
              </a:rPr>
              <a:t>, Java</a:t>
            </a:r>
          </a:p>
          <a:p>
            <a:pPr marL="114306" lvl="0" indent="-114306">
              <a:spcAft>
                <a:spcPts val="200"/>
              </a:spcAft>
              <a:buClr>
                <a:srgbClr val="0070C0"/>
              </a:buClr>
              <a:buSzPct val="80000"/>
              <a:buFont typeface="Wingdings" pitchFamily="2" charset="2"/>
              <a:buChar char="§"/>
              <a:defRPr/>
            </a:pPr>
            <a:r>
              <a:rPr lang="en-US" sz="1100" spc="-39" dirty="0">
                <a:solidFill>
                  <a:srgbClr val="0070C0"/>
                </a:solidFill>
                <a:latin typeface="Calibri" panose="020F0502020204030204" pitchFamily="34" charset="0"/>
                <a:ea typeface="Segoe UI" pitchFamily="34" charset="0"/>
                <a:cs typeface="Calibri" panose="020F0502020204030204" pitchFamily="34" charset="0"/>
              </a:rPr>
              <a:t>Experience in installing Cloud Management tool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Redhat</a:t>
            </a:r>
            <a:r>
              <a:rPr lang="en-US" sz="1100" spc="-39" dirty="0">
                <a:solidFill>
                  <a:srgbClr val="0070C0"/>
                </a:solidFill>
                <a:latin typeface="Calibri" panose="020F0502020204030204" pitchFamily="34" charset="0"/>
                <a:ea typeface="Segoe UI" pitchFamily="34" charset="0"/>
                <a:cs typeface="Calibri" panose="020F0502020204030204" pitchFamily="34" charset="0"/>
              </a:rPr>
              <a:t>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Cloudforms</a:t>
            </a:r>
            <a:r>
              <a:rPr lang="en-US" sz="1100" spc="-39" dirty="0">
                <a:solidFill>
                  <a:srgbClr val="0070C0"/>
                </a:solidFill>
                <a:latin typeface="Calibri" panose="020F0502020204030204" pitchFamily="34" charset="0"/>
                <a:ea typeface="Segoe UI" pitchFamily="34" charset="0"/>
                <a:cs typeface="Calibri" panose="020F0502020204030204" pitchFamily="34" charset="0"/>
              </a:rPr>
              <a:t>, integrating it with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Openshift</a:t>
            </a:r>
            <a:r>
              <a:rPr lang="en-US" sz="1100" spc="-39" dirty="0">
                <a:solidFill>
                  <a:srgbClr val="0070C0"/>
                </a:solidFill>
                <a:latin typeface="Calibri" panose="020F0502020204030204" pitchFamily="34" charset="0"/>
                <a:ea typeface="Segoe UI" pitchFamily="34" charset="0"/>
                <a:cs typeface="Calibri" panose="020F0502020204030204" pitchFamily="34" charset="0"/>
              </a:rPr>
              <a:t>,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Openstack</a:t>
            </a:r>
            <a:r>
              <a:rPr lang="en-US" sz="1100" spc="-39" dirty="0">
                <a:solidFill>
                  <a:srgbClr val="0070C0"/>
                </a:solidFill>
                <a:latin typeface="Calibri" panose="020F0502020204030204" pitchFamily="34" charset="0"/>
                <a:ea typeface="Segoe UI" pitchFamily="34" charset="0"/>
                <a:cs typeface="Calibri" panose="020F0502020204030204" pitchFamily="34" charset="0"/>
              </a:rPr>
              <a:t> and with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Ldap</a:t>
            </a:r>
            <a:r>
              <a:rPr lang="en-US" sz="1100" spc="-39" dirty="0">
                <a:solidFill>
                  <a:srgbClr val="0070C0"/>
                </a:solidFill>
                <a:latin typeface="Calibri" panose="020F0502020204030204" pitchFamily="34" charset="0"/>
                <a:ea typeface="Segoe UI" pitchFamily="34" charset="0"/>
                <a:cs typeface="Calibri" panose="020F0502020204030204" pitchFamily="34" charset="0"/>
              </a:rPr>
              <a:t>. </a:t>
            </a:r>
          </a:p>
          <a:p>
            <a:pPr marL="114306" lvl="0" indent="-114306">
              <a:spcAft>
                <a:spcPts val="200"/>
              </a:spcAft>
              <a:buClr>
                <a:srgbClr val="0070C0"/>
              </a:buClr>
              <a:buSzPct val="80000"/>
              <a:buFont typeface="Wingdings" pitchFamily="2" charset="2"/>
              <a:buChar char="§"/>
              <a:defRPr/>
            </a:pPr>
            <a:r>
              <a:rPr lang="en-US" sz="1100" spc="-39" dirty="0">
                <a:solidFill>
                  <a:srgbClr val="0070C0"/>
                </a:solidFill>
                <a:latin typeface="Calibri" panose="020F0502020204030204" pitchFamily="34" charset="0"/>
                <a:ea typeface="Segoe UI" pitchFamily="34" charset="0"/>
                <a:cs typeface="Calibri" panose="020F0502020204030204" pitchFamily="34" charset="0"/>
              </a:rPr>
              <a:t>Evaluation of 3</a:t>
            </a:r>
            <a:r>
              <a:rPr lang="en-US" sz="1100" spc="-39" baseline="30000" dirty="0">
                <a:solidFill>
                  <a:srgbClr val="0070C0"/>
                </a:solidFill>
                <a:latin typeface="Calibri" panose="020F0502020204030204" pitchFamily="34" charset="0"/>
                <a:ea typeface="Segoe UI" pitchFamily="34" charset="0"/>
                <a:cs typeface="Calibri" panose="020F0502020204030204" pitchFamily="34" charset="0"/>
              </a:rPr>
              <a:t>rd</a:t>
            </a:r>
            <a:r>
              <a:rPr lang="en-US" sz="1100" spc="-39" dirty="0">
                <a:solidFill>
                  <a:srgbClr val="0070C0"/>
                </a:solidFill>
                <a:latin typeface="Calibri" panose="020F0502020204030204" pitchFamily="34" charset="0"/>
                <a:ea typeface="Segoe UI" pitchFamily="34" charset="0"/>
                <a:cs typeface="Calibri" panose="020F0502020204030204" pitchFamily="34" charset="0"/>
              </a:rPr>
              <a:t> party commercial &amp;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opensource</a:t>
            </a:r>
            <a:r>
              <a:rPr lang="en-US" sz="1100" spc="-39" dirty="0">
                <a:solidFill>
                  <a:srgbClr val="0070C0"/>
                </a:solidFill>
                <a:latin typeface="Calibri" panose="020F0502020204030204" pitchFamily="34" charset="0"/>
                <a:ea typeface="Segoe UI" pitchFamily="34" charset="0"/>
                <a:cs typeface="Calibri" panose="020F0502020204030204" pitchFamily="34" charset="0"/>
              </a:rPr>
              <a:t> </a:t>
            </a:r>
            <a:r>
              <a:rPr lang="en-US" sz="1100" spc="-39" dirty="0" err="1">
                <a:solidFill>
                  <a:srgbClr val="0070C0"/>
                </a:solidFill>
                <a:latin typeface="Calibri" panose="020F0502020204030204" pitchFamily="34" charset="0"/>
                <a:ea typeface="Segoe UI" pitchFamily="34" charset="0"/>
                <a:cs typeface="Calibri" panose="020F0502020204030204" pitchFamily="34" charset="0"/>
              </a:rPr>
              <a:t>sw’s</a:t>
            </a:r>
            <a:r>
              <a:rPr lang="en-US" sz="1100" spc="-39" dirty="0">
                <a:solidFill>
                  <a:srgbClr val="0070C0"/>
                </a:solidFill>
                <a:latin typeface="Calibri" panose="020F0502020204030204" pitchFamily="34" charset="0"/>
                <a:ea typeface="Segoe UI" pitchFamily="34" charset="0"/>
                <a:cs typeface="Calibri" panose="020F0502020204030204" pitchFamily="34" charset="0"/>
              </a:rPr>
              <a:t> for security vulnerabilities and apply relevant patch updates and upgrades of impacted components</a:t>
            </a:r>
            <a:r>
              <a:rPr lang="en-US" sz="1100" spc="-39" dirty="0" smtClean="0">
                <a:solidFill>
                  <a:srgbClr val="0070C0"/>
                </a:solidFill>
                <a:latin typeface="Calibri" panose="020F0502020204030204" pitchFamily="34" charset="0"/>
                <a:ea typeface="Segoe UI" pitchFamily="34" charset="0"/>
                <a:cs typeface="Calibri" panose="020F0502020204030204" pitchFamily="34" charset="0"/>
              </a:rPr>
              <a:t>.</a:t>
            </a:r>
            <a:endParaRPr lang="en-US" sz="1100" dirty="0">
              <a:solidFill>
                <a:schemeClr val="tx2">
                  <a:lumMod val="75000"/>
                </a:schemeClr>
              </a:solidFill>
              <a:latin typeface="Calibri" panose="020F0502020204030204" pitchFamily="34" charset="0"/>
              <a:cs typeface="Calibri" panose="020F0502020204030204" pitchFamily="34" charset="0"/>
            </a:endParaRPr>
          </a:p>
          <a:p>
            <a:pPr marL="152404" indent="-152404" algn="just">
              <a:lnSpc>
                <a:spcPct val="150000"/>
              </a:lnSpc>
              <a:spcAft>
                <a:spcPts val="267"/>
              </a:spcAft>
              <a:buClr>
                <a:srgbClr val="0070C0"/>
              </a:buClr>
              <a:buSzPct val="80000"/>
              <a:buFont typeface="Wingdings" pitchFamily="2" charset="2"/>
              <a:buChar char="§"/>
              <a:defRPr/>
            </a:pPr>
            <a:endParaRPr lang="en-US" sz="1200" dirty="0">
              <a:solidFill>
                <a:schemeClr val="tx2">
                  <a:lumMod val="75000"/>
                </a:schemeClr>
              </a:solidFill>
              <a:latin typeface="Calibri" panose="020F0502020204030204" pitchFamily="34" charset="0"/>
              <a:cs typeface="Calibri" panose="020F0502020204030204" pitchFamily="34" charset="0"/>
            </a:endParaRPr>
          </a:p>
          <a:p>
            <a:pPr marL="152404" indent="-152404" algn="just">
              <a:lnSpc>
                <a:spcPct val="150000"/>
              </a:lnSpc>
              <a:buClr>
                <a:srgbClr val="0070C0"/>
              </a:buClr>
              <a:buFont typeface="Wingdings" pitchFamily="2" charset="2"/>
              <a:buChar char="§"/>
            </a:pPr>
            <a:endParaRPr lang="en-US" sz="1200" dirty="0">
              <a:solidFill>
                <a:schemeClr val="tx2">
                  <a:lumMod val="75000"/>
                </a:schemeClr>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23" y="2031547"/>
            <a:ext cx="1797903" cy="2009081"/>
          </a:xfrm>
          <a:prstGeom prst="rect">
            <a:avLst/>
          </a:prstGeom>
        </p:spPr>
      </p:pic>
      <p:sp>
        <p:nvSpPr>
          <p:cNvPr id="8" name="Title 7"/>
          <p:cNvSpPr>
            <a:spLocks noGrp="1"/>
          </p:cNvSpPr>
          <p:nvPr>
            <p:ph type="title"/>
          </p:nvPr>
        </p:nvSpPr>
        <p:spPr>
          <a:xfrm>
            <a:off x="0" y="0"/>
            <a:ext cx="12192000" cy="76200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a:lstStyle/>
          <a:p>
            <a:pPr algn="ctr"/>
            <a:r>
              <a:rPr lang="en-US" dirty="0" err="1">
                <a:solidFill>
                  <a:schemeClr val="bg1"/>
                </a:solidFill>
                <a:latin typeface="Calibri" panose="020F0502020204030204" pitchFamily="34" charset="0"/>
              </a:rPr>
              <a:t>Murali</a:t>
            </a:r>
            <a:r>
              <a:rPr lang="en-US" dirty="0">
                <a:solidFill>
                  <a:schemeClr val="bg1"/>
                </a:solidFill>
                <a:latin typeface="Calibri" panose="020F0502020204030204" pitchFamily="34" charset="0"/>
              </a:rPr>
              <a:t> </a:t>
            </a:r>
            <a:r>
              <a:rPr lang="en-US" dirty="0" smtClean="0">
                <a:solidFill>
                  <a:schemeClr val="bg1"/>
                </a:solidFill>
                <a:latin typeface="Calibri" panose="020F0502020204030204" pitchFamily="34" charset="0"/>
              </a:rPr>
              <a:t>Krishna</a:t>
            </a:r>
            <a:endParaRPr lang="en-US" dirty="0">
              <a:solidFill>
                <a:schemeClr val="bg1"/>
              </a:solidFill>
              <a:latin typeface="Calibri" panose="020F0502020204030204" pitchFamily="34" charset="0"/>
            </a:endParaRPr>
          </a:p>
        </p:txBody>
      </p:sp>
      <p:sp>
        <p:nvSpPr>
          <p:cNvPr id="9" name="Rectangle 8"/>
          <p:cNvSpPr/>
          <p:nvPr/>
        </p:nvSpPr>
        <p:spPr>
          <a:xfrm>
            <a:off x="316846" y="1212514"/>
            <a:ext cx="2374179" cy="953915"/>
          </a:xfrm>
          <a:prstGeom prst="rect">
            <a:avLst/>
          </a:prstGeom>
        </p:spPr>
        <p:txBody>
          <a:bodyPr wrap="square">
            <a:spAutoFit/>
          </a:bodyPr>
          <a:lstStyle/>
          <a:p>
            <a:pPr algn="ctr" defTabSz="914377"/>
            <a:r>
              <a:rPr lang="en-GB" altLang="en-US" sz="1600" b="1" spc="-52" dirty="0" err="1" smtClean="0">
                <a:solidFill>
                  <a:srgbClr val="005695"/>
                </a:solidFill>
                <a:ea typeface="Segoe UI" pitchFamily="34" charset="0"/>
                <a:cs typeface="Segoe UI" pitchFamily="34" charset="0"/>
              </a:rPr>
              <a:t>Murali</a:t>
            </a:r>
            <a:r>
              <a:rPr lang="en-GB" altLang="en-US" sz="1600" b="1" spc="-52" dirty="0" smtClean="0">
                <a:solidFill>
                  <a:srgbClr val="005695"/>
                </a:solidFill>
                <a:ea typeface="Segoe UI" pitchFamily="34" charset="0"/>
                <a:cs typeface="Segoe UI" pitchFamily="34" charset="0"/>
              </a:rPr>
              <a:t> Krishna</a:t>
            </a:r>
          </a:p>
          <a:p>
            <a:pPr algn="ctr" defTabSz="914377"/>
            <a:r>
              <a:rPr lang="en-US" sz="1333" dirty="0">
                <a:solidFill>
                  <a:srgbClr val="005695"/>
                </a:solidFill>
              </a:rPr>
              <a:t>Support Manager/Platform Architect</a:t>
            </a:r>
          </a:p>
          <a:p>
            <a:pPr algn="ctr" defTabSz="914377"/>
            <a:r>
              <a:rPr lang="en-US" sz="1333" dirty="0" smtClean="0">
                <a:solidFill>
                  <a:srgbClr val="005695"/>
                </a:solidFill>
              </a:rPr>
              <a:t>Hyderabad</a:t>
            </a:r>
            <a:endParaRPr lang="en-US" sz="1333" dirty="0">
              <a:solidFill>
                <a:srgbClr val="005695"/>
              </a:solidFill>
            </a:endParaRPr>
          </a:p>
        </p:txBody>
      </p:sp>
    </p:spTree>
    <p:extLst>
      <p:ext uri="{BB962C8B-B14F-4D97-AF65-F5344CB8AC3E}">
        <p14:creationId xmlns:p14="http://schemas.microsoft.com/office/powerpoint/2010/main" val="433504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idx="1"/>
          </p:nvPr>
        </p:nvSpPr>
        <p:spPr>
          <a:xfrm>
            <a:off x="443816" y="885050"/>
            <a:ext cx="11372049" cy="5574116"/>
          </a:xfr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81280" rIns="81280" bIns="81280" numCol="1" spcCol="0" rtlCol="0" fromWordArt="0" anchor="t" anchorCtr="0" forceAA="0" compatLnSpc="1">
            <a:prstTxWarp prst="textNoShape">
              <a:avLst/>
            </a:prstTxWarp>
            <a:noAutofit/>
          </a:bodyPr>
          <a:lstStyle/>
          <a:p>
            <a:pPr marL="0" indent="0">
              <a:spcBef>
                <a:spcPts val="0"/>
              </a:spcBef>
              <a:buNone/>
            </a:pPr>
            <a:r>
              <a:rPr lang="fi-FI" sz="1244" b="1" dirty="0">
                <a:solidFill>
                  <a:srgbClr val="505050"/>
                </a:solidFill>
                <a:latin typeface="Calibri" panose="020F0502020204030204" pitchFamily="34" charset="0"/>
                <a:cs typeface="Calibri" panose="020F0502020204030204" pitchFamily="34" charset="0"/>
              </a:rPr>
              <a:t>   </a:t>
            </a:r>
            <a:endParaRPr lang="fi-FI" sz="1133" dirty="0">
              <a:solidFill>
                <a:schemeClr val="tx2">
                  <a:lumMod val="75000"/>
                </a:schemeClr>
              </a:solidFill>
              <a:latin typeface="Calibri" panose="020F0502020204030204" pitchFamily="34" charset="0"/>
              <a:cs typeface="Calibri" panose="020F0502020204030204" pitchFamily="34" charset="0"/>
            </a:endParaRPr>
          </a:p>
        </p:txBody>
      </p:sp>
      <p:sp>
        <p:nvSpPr>
          <p:cNvPr id="72" name="Rectangle 68"/>
          <p:cNvSpPr>
            <a:spLocks noChangeArrowheads="1"/>
          </p:cNvSpPr>
          <p:nvPr/>
        </p:nvSpPr>
        <p:spPr bwMode="auto">
          <a:xfrm>
            <a:off x="1046792" y="812012"/>
            <a:ext cx="184730" cy="28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a:defRPr sz="1600" b="1">
                <a:solidFill>
                  <a:schemeClr val="tx1"/>
                </a:solidFill>
                <a:latin typeface="Arial" panose="020B0604020202020204" pitchFamily="34" charset="0"/>
                <a:cs typeface="Arial" panose="020B0604020202020204" pitchFamily="34" charset="0"/>
              </a:defRPr>
            </a:lvl1pPr>
            <a:lvl2pPr marL="742950" indent="-285750" algn="ctr">
              <a:defRPr sz="1600" b="1">
                <a:solidFill>
                  <a:schemeClr val="tx1"/>
                </a:solidFill>
                <a:latin typeface="Arial" panose="020B0604020202020204" pitchFamily="34" charset="0"/>
                <a:cs typeface="Arial" panose="020B0604020202020204" pitchFamily="34" charset="0"/>
              </a:defRPr>
            </a:lvl2pPr>
            <a:lvl3pPr marL="1143000" indent="-228600" algn="ctr">
              <a:defRPr sz="1600" b="1">
                <a:solidFill>
                  <a:schemeClr val="tx1"/>
                </a:solidFill>
                <a:latin typeface="Arial" panose="020B0604020202020204" pitchFamily="34" charset="0"/>
                <a:cs typeface="Arial" panose="020B0604020202020204" pitchFamily="34" charset="0"/>
              </a:defRPr>
            </a:lvl3pPr>
            <a:lvl4pPr marL="1600200" indent="-228600" algn="ctr">
              <a:defRPr sz="1600" b="1">
                <a:solidFill>
                  <a:schemeClr val="tx1"/>
                </a:solidFill>
                <a:latin typeface="Arial" panose="020B0604020202020204" pitchFamily="34" charset="0"/>
                <a:cs typeface="Arial" panose="020B0604020202020204" pitchFamily="34" charset="0"/>
              </a:defRPr>
            </a:lvl4pPr>
            <a:lvl5pPr marL="2057400" indent="-228600" algn="ctr">
              <a:defRPr sz="1600" b="1">
                <a:solidFill>
                  <a:schemeClr val="tx1"/>
                </a:solidFill>
                <a:latin typeface="Arial" panose="020B0604020202020204" pitchFamily="34" charset="0"/>
                <a:cs typeface="Arial" panose="020B0604020202020204" pitchFamily="34" charset="0"/>
              </a:defRPr>
            </a:lvl5pPr>
            <a:lvl6pPr marL="2514600" indent="-228600" algn="ctr" fontAlgn="base">
              <a:spcBef>
                <a:spcPct val="0"/>
              </a:spcBef>
              <a:spcAft>
                <a:spcPct val="0"/>
              </a:spcAft>
              <a:defRPr sz="1600" b="1">
                <a:solidFill>
                  <a:schemeClr val="tx1"/>
                </a:solidFill>
                <a:latin typeface="Arial" panose="020B0604020202020204" pitchFamily="34" charset="0"/>
                <a:cs typeface="Arial" panose="020B0604020202020204" pitchFamily="34" charset="0"/>
              </a:defRPr>
            </a:lvl6pPr>
            <a:lvl7pPr marL="2971800" indent="-228600" algn="ctr" fontAlgn="base">
              <a:spcBef>
                <a:spcPct val="0"/>
              </a:spcBef>
              <a:spcAft>
                <a:spcPct val="0"/>
              </a:spcAft>
              <a:defRPr sz="1600" b="1">
                <a:solidFill>
                  <a:schemeClr val="tx1"/>
                </a:solidFill>
                <a:latin typeface="Arial" panose="020B0604020202020204" pitchFamily="34" charset="0"/>
                <a:cs typeface="Arial" panose="020B0604020202020204" pitchFamily="34" charset="0"/>
              </a:defRPr>
            </a:lvl7pPr>
            <a:lvl8pPr marL="3429000" indent="-228600" algn="ctr" fontAlgn="base">
              <a:spcBef>
                <a:spcPct val="0"/>
              </a:spcBef>
              <a:spcAft>
                <a:spcPct val="0"/>
              </a:spcAft>
              <a:defRPr sz="1600" b="1">
                <a:solidFill>
                  <a:schemeClr val="tx1"/>
                </a:solidFill>
                <a:latin typeface="Arial" panose="020B0604020202020204" pitchFamily="34" charset="0"/>
                <a:cs typeface="Arial" panose="020B0604020202020204" pitchFamily="34" charset="0"/>
              </a:defRPr>
            </a:lvl8pPr>
            <a:lvl9pPr marL="3886200" indent="-228600" algn="ctr" fontAlgn="base">
              <a:spcBef>
                <a:spcPct val="0"/>
              </a:spcBef>
              <a:spcAft>
                <a:spcPct val="0"/>
              </a:spcAft>
              <a:defRPr sz="1600" b="1">
                <a:solidFill>
                  <a:schemeClr val="tx1"/>
                </a:solidFill>
                <a:latin typeface="Arial" panose="020B0604020202020204" pitchFamily="34" charset="0"/>
                <a:cs typeface="Arial" panose="020B0604020202020204" pitchFamily="34" charset="0"/>
              </a:defRPr>
            </a:lvl9pPr>
          </a:lstStyle>
          <a:p>
            <a:pPr defTabSz="812820">
              <a:defRPr/>
            </a:pPr>
            <a:endParaRPr lang="en-US" altLang="en-US" sz="1244" kern="0" dirty="0">
              <a:solidFill>
                <a:srgbClr val="000000"/>
              </a:solidFill>
            </a:endParaRPr>
          </a:p>
        </p:txBody>
      </p:sp>
      <p:sp>
        <p:nvSpPr>
          <p:cNvPr id="123" name="Rectangle 122"/>
          <p:cNvSpPr/>
          <p:nvPr/>
        </p:nvSpPr>
        <p:spPr>
          <a:xfrm>
            <a:off x="528326" y="1102495"/>
            <a:ext cx="2432878" cy="748795"/>
          </a:xfrm>
          <a:prstGeom prst="rect">
            <a:avLst/>
          </a:prstGeom>
        </p:spPr>
        <p:txBody>
          <a:bodyPr wrap="square">
            <a:spAutoFit/>
          </a:bodyPr>
          <a:lstStyle/>
          <a:p>
            <a:pPr algn="ctr" defTabSz="914377"/>
            <a:r>
              <a:rPr lang="en-GB" altLang="en-US" sz="1600" b="1" spc="-52" dirty="0">
                <a:solidFill>
                  <a:srgbClr val="005695"/>
                </a:solidFill>
                <a:ea typeface="Segoe UI" pitchFamily="34" charset="0"/>
                <a:cs typeface="Segoe UI" pitchFamily="34" charset="0"/>
              </a:rPr>
              <a:t>HRUDAY KUMAR </a:t>
            </a:r>
            <a:endParaRPr lang="en-GB" altLang="en-US" sz="1600" b="1" spc="-52" dirty="0" smtClean="0">
              <a:solidFill>
                <a:srgbClr val="005695"/>
              </a:solidFill>
              <a:ea typeface="Segoe UI" pitchFamily="34" charset="0"/>
              <a:cs typeface="Segoe UI" pitchFamily="34" charset="0"/>
            </a:endParaRPr>
          </a:p>
          <a:p>
            <a:pPr algn="ctr" defTabSz="914377"/>
            <a:r>
              <a:rPr lang="en-US" sz="1333" dirty="0" err="1" smtClean="0">
                <a:solidFill>
                  <a:srgbClr val="005695"/>
                </a:solidFill>
              </a:rPr>
              <a:t>DevOps</a:t>
            </a:r>
            <a:r>
              <a:rPr lang="en-US" sz="1333" dirty="0" smtClean="0">
                <a:solidFill>
                  <a:srgbClr val="005695"/>
                </a:solidFill>
              </a:rPr>
              <a:t> Specialist</a:t>
            </a:r>
            <a:endParaRPr lang="en-US" sz="1333" dirty="0">
              <a:solidFill>
                <a:srgbClr val="005695"/>
              </a:solidFill>
            </a:endParaRPr>
          </a:p>
          <a:p>
            <a:pPr algn="ctr" defTabSz="914377"/>
            <a:r>
              <a:rPr lang="fi-FI" sz="1333" dirty="0" smtClean="0">
                <a:solidFill>
                  <a:srgbClr val="005695"/>
                </a:solidFill>
              </a:rPr>
              <a:t>Hyderabad </a:t>
            </a:r>
            <a:endParaRPr lang="en-US" sz="1333" dirty="0">
              <a:solidFill>
                <a:srgbClr val="005695"/>
              </a:solidFill>
            </a:endParaRPr>
          </a:p>
        </p:txBody>
      </p:sp>
      <p:sp>
        <p:nvSpPr>
          <p:cNvPr id="124" name="TextBox 123"/>
          <p:cNvSpPr txBox="1"/>
          <p:nvPr/>
        </p:nvSpPr>
        <p:spPr>
          <a:xfrm>
            <a:off x="2704563" y="942628"/>
            <a:ext cx="9111302" cy="5516537"/>
          </a:xfrm>
          <a:prstGeom prst="rect">
            <a:avLst/>
          </a:prstGeom>
        </p:spPr>
        <p:txBody>
          <a:bodyPr vert="horz" wrap="square" lIns="81280" tIns="81280" rIns="81280" bIns="81280" rtlCol="0" anchor="t">
            <a:noAutofit/>
          </a:bodyPr>
          <a:lstStyle/>
          <a:p>
            <a:pPr defTabSz="914377"/>
            <a:r>
              <a:rPr lang="en-US" sz="1250" b="1" spc="-52" dirty="0">
                <a:solidFill>
                  <a:srgbClr val="005695"/>
                </a:solidFill>
                <a:latin typeface="Calibri" panose="020F0502020204030204" pitchFamily="34" charset="0"/>
                <a:ea typeface="Segoe UI" pitchFamily="34" charset="0"/>
                <a:cs typeface="Calibri" panose="020F0502020204030204" pitchFamily="34" charset="0"/>
              </a:rPr>
              <a:t>Key Highlights</a:t>
            </a:r>
          </a:p>
          <a:p>
            <a:pPr marL="171450" indent="-171450" defTabSz="914377">
              <a:spcAft>
                <a:spcPts val="267"/>
              </a:spcAft>
              <a:buClr>
                <a:srgbClr val="0070C0"/>
              </a:buClr>
              <a:buFont typeface="Wingdings" panose="05000000000000000000" pitchFamily="2" charset="2"/>
              <a:buChar char="§"/>
            </a:pPr>
            <a:r>
              <a:rPr lang="en-US" sz="1250" dirty="0" smtClean="0">
                <a:solidFill>
                  <a:srgbClr val="4E84C4">
                    <a:lumMod val="75000"/>
                  </a:srgbClr>
                </a:solidFill>
                <a:latin typeface="Calibri" panose="020F0502020204030204" pitchFamily="34" charset="0"/>
                <a:cs typeface="Calibri" panose="020F0502020204030204" pitchFamily="34" charset="0"/>
              </a:rPr>
              <a:t>2+ years of R&amp;D experience in automating, optimizing and supporting critical deployments, leveraging site reliability, configuration management, </a:t>
            </a:r>
            <a:r>
              <a:rPr lang="en-US" sz="1250" b="1" dirty="0" err="1" smtClean="0">
                <a:solidFill>
                  <a:srgbClr val="4E84C4">
                    <a:lumMod val="75000"/>
                  </a:srgbClr>
                </a:solidFill>
                <a:latin typeface="Calibri" panose="020F0502020204030204" pitchFamily="34" charset="0"/>
                <a:cs typeface="Calibri" panose="020F0502020204030204" pitchFamily="34" charset="0"/>
              </a:rPr>
              <a:t>DevOps</a:t>
            </a:r>
            <a:r>
              <a:rPr lang="en-US" sz="1250" dirty="0" smtClean="0">
                <a:solidFill>
                  <a:srgbClr val="4E84C4">
                    <a:lumMod val="75000"/>
                  </a:srgbClr>
                </a:solidFill>
                <a:latin typeface="Calibri" panose="020F0502020204030204" pitchFamily="34" charset="0"/>
                <a:cs typeface="Calibri" panose="020F0502020204030204" pitchFamily="34" charset="0"/>
              </a:rPr>
              <a:t> processes.</a:t>
            </a:r>
          </a:p>
          <a:p>
            <a:pPr marL="171450" indent="-171450" defTabSz="914377">
              <a:spcAft>
                <a:spcPts val="267"/>
              </a:spcAft>
              <a:buClr>
                <a:srgbClr val="0070C0"/>
              </a:buClr>
              <a:buFont typeface="Wingdings" panose="05000000000000000000" pitchFamily="2" charset="2"/>
              <a:buChar char="§"/>
            </a:pPr>
            <a:r>
              <a:rPr lang="en-US" sz="1250" dirty="0" smtClean="0">
                <a:solidFill>
                  <a:srgbClr val="4E84C4">
                    <a:lumMod val="75000"/>
                  </a:srgbClr>
                </a:solidFill>
                <a:latin typeface="Calibri" panose="020F0502020204030204" pitchFamily="34" charset="0"/>
                <a:cs typeface="Calibri" panose="020F0502020204030204" pitchFamily="34" charset="0"/>
              </a:rPr>
              <a:t>Developed </a:t>
            </a:r>
            <a:r>
              <a:rPr lang="en-US" sz="1250" dirty="0">
                <a:solidFill>
                  <a:srgbClr val="4E84C4">
                    <a:lumMod val="75000"/>
                  </a:srgbClr>
                </a:solidFill>
                <a:latin typeface="Calibri" panose="020F0502020204030204" pitchFamily="34" charset="0"/>
                <a:cs typeface="Calibri" panose="020F0502020204030204" pitchFamily="34" charset="0"/>
              </a:rPr>
              <a:t>and  </a:t>
            </a:r>
            <a:r>
              <a:rPr lang="en-US" sz="1250" dirty="0" smtClean="0">
                <a:solidFill>
                  <a:srgbClr val="4E84C4">
                    <a:lumMod val="75000"/>
                  </a:srgbClr>
                </a:solidFill>
                <a:latin typeface="Calibri" panose="020F0502020204030204" pitchFamily="34" charset="0"/>
                <a:cs typeface="Calibri" panose="020F0502020204030204" pitchFamily="34" charset="0"/>
              </a:rPr>
              <a:t>Implemented Auto </a:t>
            </a:r>
            <a:r>
              <a:rPr lang="en-US" sz="1250" dirty="0" err="1">
                <a:solidFill>
                  <a:srgbClr val="4E84C4">
                    <a:lumMod val="75000"/>
                  </a:srgbClr>
                </a:solidFill>
                <a:latin typeface="Calibri" panose="020F0502020204030204" pitchFamily="34" charset="0"/>
                <a:cs typeface="Calibri" panose="020F0502020204030204" pitchFamily="34" charset="0"/>
              </a:rPr>
              <a:t>DevOps</a:t>
            </a:r>
            <a:r>
              <a:rPr lang="en-US" sz="1250" dirty="0">
                <a:solidFill>
                  <a:srgbClr val="4E84C4">
                    <a:lumMod val="75000"/>
                  </a:srgbClr>
                </a:solidFill>
                <a:latin typeface="Calibri" panose="020F0502020204030204" pitchFamily="34" charset="0"/>
                <a:cs typeface="Calibri" panose="020F0502020204030204" pitchFamily="34" charset="0"/>
              </a:rPr>
              <a:t> framework </a:t>
            </a:r>
            <a:r>
              <a:rPr lang="en-US" sz="1250" dirty="0" smtClean="0">
                <a:solidFill>
                  <a:srgbClr val="4E84C4">
                    <a:lumMod val="75000"/>
                  </a:srgbClr>
                </a:solidFill>
                <a:latin typeface="Calibri" panose="020F0502020204030204" pitchFamily="34" charset="0"/>
                <a:cs typeface="Calibri" panose="020F0502020204030204" pitchFamily="34" charset="0"/>
              </a:rPr>
              <a:t>and </a:t>
            </a:r>
            <a:r>
              <a:rPr lang="en-US" sz="1250" b="1" dirty="0" smtClean="0">
                <a:solidFill>
                  <a:srgbClr val="4E84C4">
                    <a:lumMod val="75000"/>
                  </a:srgbClr>
                </a:solidFill>
                <a:latin typeface="Calibri" panose="020F0502020204030204" pitchFamily="34" charset="0"/>
                <a:cs typeface="Calibri" panose="020F0502020204030204" pitchFamily="34" charset="0"/>
              </a:rPr>
              <a:t>pipelines</a:t>
            </a:r>
            <a:r>
              <a:rPr lang="en-US" sz="1250" dirty="0" smtClean="0">
                <a:solidFill>
                  <a:srgbClr val="4E84C4">
                    <a:lumMod val="75000"/>
                  </a:srgbClr>
                </a:solidFill>
                <a:latin typeface="Calibri" panose="020F0502020204030204" pitchFamily="34" charset="0"/>
                <a:cs typeface="Calibri" panose="020F0502020204030204" pitchFamily="34" charset="0"/>
              </a:rPr>
              <a:t> to </a:t>
            </a:r>
            <a:r>
              <a:rPr lang="en-US" sz="1250" dirty="0">
                <a:solidFill>
                  <a:srgbClr val="4E84C4">
                    <a:lumMod val="75000"/>
                  </a:srgbClr>
                </a:solidFill>
                <a:latin typeface="Calibri" panose="020F0502020204030204" pitchFamily="34" charset="0"/>
                <a:cs typeface="Calibri" panose="020F0502020204030204" pitchFamily="34" charset="0"/>
              </a:rPr>
              <a:t>deploy JAVA and Python applications using open source technologies </a:t>
            </a:r>
            <a:endParaRPr lang="en-US" sz="1250" dirty="0" smtClean="0">
              <a:solidFill>
                <a:srgbClr val="4E84C4">
                  <a:lumMod val="75000"/>
                </a:srgbClr>
              </a:solidFill>
              <a:latin typeface="Calibri" panose="020F0502020204030204" pitchFamily="34" charset="0"/>
              <a:cs typeface="Calibri" panose="020F0502020204030204" pitchFamily="34" charset="0"/>
            </a:endParaRPr>
          </a:p>
          <a:p>
            <a:pPr marL="171450" indent="-171450" defTabSz="914377">
              <a:spcAft>
                <a:spcPts val="267"/>
              </a:spcAft>
              <a:buClr>
                <a:srgbClr val="0070C0"/>
              </a:buClr>
              <a:buFont typeface="Wingdings" panose="05000000000000000000" pitchFamily="2" charset="2"/>
              <a:buChar char="§"/>
            </a:pPr>
            <a:r>
              <a:rPr lang="en-US" sz="1250" dirty="0" smtClean="0">
                <a:solidFill>
                  <a:srgbClr val="4E84C4">
                    <a:lumMod val="75000"/>
                  </a:srgbClr>
                </a:solidFill>
                <a:latin typeface="Calibri" panose="020F0502020204030204" pitchFamily="34" charset="0"/>
                <a:cs typeface="Calibri" panose="020F0502020204030204" pitchFamily="34" charset="0"/>
              </a:rPr>
              <a:t>Development and implemented Automated </a:t>
            </a:r>
            <a:r>
              <a:rPr lang="en-US" sz="1250" dirty="0">
                <a:solidFill>
                  <a:srgbClr val="4E84C4">
                    <a:lumMod val="75000"/>
                  </a:srgbClr>
                </a:solidFill>
                <a:latin typeface="Calibri" panose="020F0502020204030204" pitchFamily="34" charset="0"/>
                <a:cs typeface="Calibri" panose="020F0502020204030204" pitchFamily="34" charset="0"/>
              </a:rPr>
              <a:t>installation </a:t>
            </a:r>
            <a:r>
              <a:rPr lang="en-US" sz="1250" dirty="0" smtClean="0">
                <a:solidFill>
                  <a:srgbClr val="4E84C4">
                    <a:lumMod val="75000"/>
                  </a:srgbClr>
                </a:solidFill>
                <a:latin typeface="Calibri" panose="020F0502020204030204" pitchFamily="34" charset="0"/>
                <a:cs typeface="Calibri" panose="020F0502020204030204" pitchFamily="34" charset="0"/>
              </a:rPr>
              <a:t>framework for Installing </a:t>
            </a:r>
            <a:r>
              <a:rPr lang="en-US" sz="1250" dirty="0" err="1" smtClean="0">
                <a:solidFill>
                  <a:srgbClr val="4E84C4">
                    <a:lumMod val="75000"/>
                  </a:srgbClr>
                </a:solidFill>
                <a:latin typeface="Calibri" panose="020F0502020204030204" pitchFamily="34" charset="0"/>
                <a:cs typeface="Calibri" panose="020F0502020204030204" pitchFamily="34" charset="0"/>
              </a:rPr>
              <a:t>OpenShift</a:t>
            </a:r>
            <a:r>
              <a:rPr lang="en-US" sz="1250" dirty="0" smtClean="0">
                <a:solidFill>
                  <a:srgbClr val="4E84C4">
                    <a:lumMod val="75000"/>
                  </a:srgbClr>
                </a:solidFill>
                <a:latin typeface="Calibri" panose="020F0502020204030204" pitchFamily="34" charset="0"/>
                <a:cs typeface="Calibri" panose="020F0502020204030204" pitchFamily="34" charset="0"/>
              </a:rPr>
              <a:t>, monitoring applications and project management applications. </a:t>
            </a:r>
            <a:endParaRPr lang="en-US" sz="1250" dirty="0">
              <a:solidFill>
                <a:srgbClr val="4E84C4">
                  <a:lumMod val="75000"/>
                </a:srgbClr>
              </a:solidFill>
              <a:latin typeface="Calibri" panose="020F0502020204030204" pitchFamily="34" charset="0"/>
              <a:cs typeface="Calibri" panose="020F0502020204030204" pitchFamily="34" charset="0"/>
            </a:endParaRPr>
          </a:p>
          <a:p>
            <a:pPr marL="171450" indent="-171450" defTabSz="914377">
              <a:spcAft>
                <a:spcPts val="267"/>
              </a:spcAft>
              <a:buClr>
                <a:srgbClr val="0070C0"/>
              </a:buClr>
              <a:buFont typeface="Wingdings" panose="05000000000000000000" pitchFamily="2" charset="2"/>
              <a:buChar char="§"/>
            </a:pPr>
            <a:r>
              <a:rPr lang="en-US" sz="1250" dirty="0" smtClean="0">
                <a:solidFill>
                  <a:srgbClr val="4E84C4">
                    <a:lumMod val="75000"/>
                  </a:srgbClr>
                </a:solidFill>
                <a:latin typeface="Calibri" panose="020F0502020204030204" pitchFamily="34" charset="0"/>
                <a:cs typeface="Calibri" panose="020F0502020204030204" pitchFamily="34" charset="0"/>
              </a:rPr>
              <a:t>Managed </a:t>
            </a:r>
            <a:r>
              <a:rPr lang="en-US" sz="1250" dirty="0">
                <a:solidFill>
                  <a:srgbClr val="4E84C4">
                    <a:lumMod val="75000"/>
                  </a:srgbClr>
                </a:solidFill>
                <a:latin typeface="Calibri" panose="020F0502020204030204" pitchFamily="34" charset="0"/>
                <a:cs typeface="Calibri" panose="020F0502020204030204" pitchFamily="34" charset="0"/>
              </a:rPr>
              <a:t>20+ Linux servers on both Data center and also on cloud platforms like </a:t>
            </a:r>
            <a:r>
              <a:rPr lang="en-US" sz="1250" dirty="0" err="1">
                <a:solidFill>
                  <a:srgbClr val="4E84C4">
                    <a:lumMod val="75000"/>
                  </a:srgbClr>
                </a:solidFill>
                <a:latin typeface="Calibri" panose="020F0502020204030204" pitchFamily="34" charset="0"/>
                <a:cs typeface="Calibri" panose="020F0502020204030204" pitchFamily="34" charset="0"/>
              </a:rPr>
              <a:t>OpenStack</a:t>
            </a:r>
            <a:r>
              <a:rPr lang="en-US" sz="1250" dirty="0">
                <a:solidFill>
                  <a:srgbClr val="4E84C4">
                    <a:lumMod val="75000"/>
                  </a:srgbClr>
                </a:solidFill>
                <a:latin typeface="Calibri" panose="020F0502020204030204" pitchFamily="34" charset="0"/>
                <a:cs typeface="Calibri" panose="020F0502020204030204" pitchFamily="34" charset="0"/>
              </a:rPr>
              <a:t>.</a:t>
            </a:r>
          </a:p>
          <a:p>
            <a:pPr marL="171450" indent="-171450" defTabSz="914377">
              <a:spcAft>
                <a:spcPts val="267"/>
              </a:spcAft>
              <a:buClr>
                <a:srgbClr val="0070C0"/>
              </a:buClr>
              <a:buFont typeface="Wingdings" panose="05000000000000000000" pitchFamily="2" charset="2"/>
              <a:buChar char="§"/>
            </a:pPr>
            <a:r>
              <a:rPr lang="en-US" sz="1250" dirty="0" smtClean="0">
                <a:solidFill>
                  <a:srgbClr val="4E84C4">
                    <a:lumMod val="75000"/>
                  </a:srgbClr>
                </a:solidFill>
                <a:latin typeface="Calibri" panose="020F0502020204030204" pitchFamily="34" charset="0"/>
                <a:cs typeface="Calibri" panose="020F0502020204030204" pitchFamily="34" charset="0"/>
              </a:rPr>
              <a:t>Expertise </a:t>
            </a:r>
            <a:r>
              <a:rPr lang="en-US" sz="1250" dirty="0">
                <a:solidFill>
                  <a:srgbClr val="4E84C4">
                    <a:lumMod val="75000"/>
                  </a:srgbClr>
                </a:solidFill>
                <a:latin typeface="Calibri" panose="020F0502020204030204" pitchFamily="34" charset="0"/>
                <a:cs typeface="Calibri" panose="020F0502020204030204" pitchFamily="34" charset="0"/>
              </a:rPr>
              <a:t>in Virtualization using KVM and User management with </a:t>
            </a:r>
            <a:r>
              <a:rPr lang="en-US" sz="1250" b="1" dirty="0" err="1">
                <a:solidFill>
                  <a:srgbClr val="4E84C4">
                    <a:lumMod val="75000"/>
                  </a:srgbClr>
                </a:solidFill>
                <a:latin typeface="Calibri" panose="020F0502020204030204" pitchFamily="34" charset="0"/>
                <a:cs typeface="Calibri" panose="020F0502020204030204" pitchFamily="34" charset="0"/>
              </a:rPr>
              <a:t>OpenLDAP</a:t>
            </a:r>
            <a:r>
              <a:rPr lang="en-US" sz="1250" dirty="0">
                <a:solidFill>
                  <a:srgbClr val="4E84C4">
                    <a:lumMod val="75000"/>
                  </a:srgbClr>
                </a:solidFill>
                <a:latin typeface="Calibri" panose="020F0502020204030204" pitchFamily="34" charset="0"/>
                <a:cs typeface="Calibri" panose="020F0502020204030204" pitchFamily="34" charset="0"/>
              </a:rPr>
              <a:t>, </a:t>
            </a:r>
            <a:r>
              <a:rPr lang="en-US" sz="1250" dirty="0" err="1">
                <a:solidFill>
                  <a:srgbClr val="4E84C4">
                    <a:lumMod val="75000"/>
                  </a:srgbClr>
                </a:solidFill>
                <a:latin typeface="Calibri" panose="020F0502020204030204" pitchFamily="34" charset="0"/>
                <a:cs typeface="Calibri" panose="020F0502020204030204" pitchFamily="34" charset="0"/>
              </a:rPr>
              <a:t>KeyCloak</a:t>
            </a:r>
            <a:r>
              <a:rPr lang="en-US" sz="1250" dirty="0">
                <a:solidFill>
                  <a:srgbClr val="4E84C4">
                    <a:lumMod val="75000"/>
                  </a:srgbClr>
                </a:solidFill>
                <a:latin typeface="Calibri" panose="020F0502020204030204" pitchFamily="34" charset="0"/>
                <a:cs typeface="Calibri" panose="020F0502020204030204" pitchFamily="34" charset="0"/>
              </a:rPr>
              <a:t>(SSO</a:t>
            </a:r>
            <a:r>
              <a:rPr lang="en-US" sz="1250" dirty="0" smtClean="0">
                <a:solidFill>
                  <a:srgbClr val="4E84C4">
                    <a:lumMod val="75000"/>
                  </a:srgbClr>
                </a:solidFill>
                <a:latin typeface="Calibri" panose="020F0502020204030204" pitchFamily="34" charset="0"/>
                <a:cs typeface="Calibri" panose="020F0502020204030204" pitchFamily="34" charset="0"/>
              </a:rPr>
              <a:t>).</a:t>
            </a:r>
            <a:endParaRPr lang="en-US" sz="1250" dirty="0">
              <a:solidFill>
                <a:srgbClr val="4E84C4">
                  <a:lumMod val="75000"/>
                </a:srgbClr>
              </a:solidFill>
              <a:latin typeface="Calibri" panose="020F0502020204030204" pitchFamily="34" charset="0"/>
              <a:cs typeface="Calibri" panose="020F0502020204030204" pitchFamily="34" charset="0"/>
            </a:endParaRPr>
          </a:p>
          <a:p>
            <a:pPr defTabSz="914377">
              <a:spcAft>
                <a:spcPts val="267"/>
              </a:spcAft>
              <a:buClr>
                <a:srgbClr val="0070C0"/>
              </a:buClr>
            </a:pPr>
            <a:endParaRPr lang="en-US" sz="1250" b="1" spc="-52" dirty="0" smtClean="0">
              <a:solidFill>
                <a:srgbClr val="005695"/>
              </a:solidFill>
              <a:latin typeface="Calibri" panose="020F0502020204030204" pitchFamily="34" charset="0"/>
              <a:ea typeface="Segoe UI" pitchFamily="34" charset="0"/>
              <a:cs typeface="Calibri" panose="020F0502020204030204" pitchFamily="34" charset="0"/>
            </a:endParaRPr>
          </a:p>
          <a:p>
            <a:pPr defTabSz="914377">
              <a:spcAft>
                <a:spcPts val="267"/>
              </a:spcAft>
              <a:buClr>
                <a:srgbClr val="0070C0"/>
              </a:buClr>
            </a:pPr>
            <a:r>
              <a:rPr lang="en-US" sz="1250" b="1" spc="-52" dirty="0" smtClean="0">
                <a:solidFill>
                  <a:srgbClr val="005695"/>
                </a:solidFill>
                <a:latin typeface="Calibri" panose="020F0502020204030204" pitchFamily="34" charset="0"/>
                <a:ea typeface="Segoe UI" pitchFamily="34" charset="0"/>
                <a:cs typeface="Calibri" panose="020F0502020204030204" pitchFamily="34" charset="0"/>
              </a:rPr>
              <a:t>Experience </a:t>
            </a:r>
            <a:r>
              <a:rPr lang="en-US" sz="1250" b="1" spc="-52" dirty="0">
                <a:solidFill>
                  <a:srgbClr val="005695"/>
                </a:solidFill>
                <a:latin typeface="Calibri" panose="020F0502020204030204" pitchFamily="34" charset="0"/>
                <a:ea typeface="Segoe UI" pitchFamily="34" charset="0"/>
                <a:cs typeface="Calibri" panose="020F0502020204030204" pitchFamily="34" charset="0"/>
              </a:rPr>
              <a:t>Summary</a:t>
            </a:r>
          </a:p>
          <a:p>
            <a:pPr marL="171450" indent="-171450" defTabSz="914377">
              <a:spcAft>
                <a:spcPts val="267"/>
              </a:spcAft>
              <a:buClr>
                <a:srgbClr val="0070C0"/>
              </a:buClr>
              <a:buFont typeface="Wingdings" panose="05000000000000000000" pitchFamily="2" charset="2"/>
              <a:buChar char="§"/>
              <a:defRPr/>
            </a:pPr>
            <a:r>
              <a:rPr lang="en-US" sz="1250" dirty="0">
                <a:solidFill>
                  <a:srgbClr val="4E84C4">
                    <a:lumMod val="75000"/>
                  </a:srgbClr>
                </a:solidFill>
                <a:latin typeface="Calibri" panose="020F0502020204030204" pitchFamily="34" charset="0"/>
                <a:cs typeface="Calibri" panose="020F0502020204030204" pitchFamily="34" charset="0"/>
              </a:rPr>
              <a:t>Lead both Development team and Operations team to follow streamlined </a:t>
            </a:r>
            <a:r>
              <a:rPr lang="en-US" sz="1250" dirty="0" err="1">
                <a:solidFill>
                  <a:srgbClr val="4E84C4">
                    <a:lumMod val="75000"/>
                  </a:srgbClr>
                </a:solidFill>
                <a:latin typeface="Calibri" panose="020F0502020204030204" pitchFamily="34" charset="0"/>
                <a:cs typeface="Calibri" panose="020F0502020204030204" pitchFamily="34" charset="0"/>
              </a:rPr>
              <a:t>DevOps</a:t>
            </a:r>
            <a:r>
              <a:rPr lang="en-US" sz="1250" dirty="0">
                <a:solidFill>
                  <a:srgbClr val="4E84C4">
                    <a:lumMod val="75000"/>
                  </a:srgbClr>
                </a:solidFill>
                <a:latin typeface="Calibri" panose="020F0502020204030204" pitchFamily="34" charset="0"/>
                <a:cs typeface="Calibri" panose="020F0502020204030204" pitchFamily="34" charset="0"/>
              </a:rPr>
              <a:t> process with in the project.</a:t>
            </a:r>
            <a:endParaRPr lang="en-IN" sz="1250" dirty="0">
              <a:solidFill>
                <a:srgbClr val="4E84C4">
                  <a:lumMod val="75000"/>
                </a:srgbClr>
              </a:solidFill>
              <a:latin typeface="Calibri" panose="020F0502020204030204" pitchFamily="34" charset="0"/>
              <a:cs typeface="Calibri" panose="020F0502020204030204" pitchFamily="34" charset="0"/>
            </a:endParaRPr>
          </a:p>
          <a:p>
            <a:pPr marL="171450" indent="-171450" defTabSz="914377" fontAlgn="base">
              <a:spcAft>
                <a:spcPts val="267"/>
              </a:spcAft>
              <a:buClr>
                <a:srgbClr val="0070C0"/>
              </a:buClr>
              <a:buFont typeface="Wingdings" panose="05000000000000000000" pitchFamily="2" charset="2"/>
              <a:buChar char="§"/>
              <a:defRPr/>
            </a:pPr>
            <a:r>
              <a:rPr lang="en-US" sz="1250" dirty="0">
                <a:solidFill>
                  <a:srgbClr val="4E84C4">
                    <a:lumMod val="75000"/>
                  </a:srgbClr>
                </a:solidFill>
                <a:latin typeface="Calibri" panose="020F0502020204030204" pitchFamily="34" charset="0"/>
                <a:cs typeface="Calibri" panose="020F0502020204030204" pitchFamily="34" charset="0"/>
              </a:rPr>
              <a:t>Expertise in collaborating Development team and Operations team; to understand and automate Continuous Integration and Continuous Deployment process.</a:t>
            </a:r>
          </a:p>
          <a:p>
            <a:pPr marL="171450" indent="-171450" defTabSz="914377" fontAlgn="base">
              <a:spcAft>
                <a:spcPts val="267"/>
              </a:spcAft>
              <a:buClr>
                <a:srgbClr val="0070C0"/>
              </a:buClr>
              <a:buFont typeface="Wingdings" panose="05000000000000000000" pitchFamily="2" charset="2"/>
              <a:buChar char="§"/>
              <a:defRPr/>
            </a:pPr>
            <a:r>
              <a:rPr lang="en-US" sz="1250" dirty="0">
                <a:solidFill>
                  <a:srgbClr val="4E84C4">
                    <a:lumMod val="75000"/>
                  </a:srgbClr>
                </a:solidFill>
                <a:latin typeface="Calibri" panose="020F0502020204030204" pitchFamily="34" charset="0"/>
                <a:cs typeface="Calibri" panose="020F0502020204030204" pitchFamily="34" charset="0"/>
              </a:rPr>
              <a:t>Performed update, upgrade and hardening of web servers and also ensured web applications are PCI-DSS compliant with the help of third party security assessment systems.</a:t>
            </a:r>
          </a:p>
          <a:p>
            <a:pPr marL="171450" indent="-171450" defTabSz="914377">
              <a:spcAft>
                <a:spcPts val="267"/>
              </a:spcAft>
              <a:buClr>
                <a:srgbClr val="0070C0"/>
              </a:buClr>
              <a:buSzPct val="80000"/>
              <a:buFont typeface="Wingdings" panose="05000000000000000000" pitchFamily="2" charset="2"/>
              <a:buChar char="§"/>
              <a:defRPr/>
            </a:pPr>
            <a:r>
              <a:rPr lang="en-US" sz="1250" dirty="0">
                <a:solidFill>
                  <a:srgbClr val="4E84C4">
                    <a:lumMod val="75000"/>
                  </a:srgbClr>
                </a:solidFill>
                <a:latin typeface="Calibri" panose="020F0502020204030204" pitchFamily="34" charset="0"/>
                <a:cs typeface="Calibri" panose="020F0502020204030204" pitchFamily="34" charset="0"/>
              </a:rPr>
              <a:t>Extensive hands-on experience in </a:t>
            </a:r>
            <a:r>
              <a:rPr lang="en-US" sz="1250" dirty="0" smtClean="0">
                <a:solidFill>
                  <a:srgbClr val="4E84C4">
                    <a:lumMod val="75000"/>
                  </a:srgbClr>
                </a:solidFill>
                <a:latin typeface="Calibri" panose="020F0502020204030204" pitchFamily="34" charset="0"/>
                <a:cs typeface="Calibri" panose="020F0502020204030204" pitchFamily="34" charset="0"/>
              </a:rPr>
              <a:t>installing</a:t>
            </a:r>
            <a:r>
              <a:rPr lang="en-US" sz="1250" dirty="0">
                <a:solidFill>
                  <a:srgbClr val="4E84C4">
                    <a:lumMod val="75000"/>
                  </a:srgbClr>
                </a:solidFill>
                <a:latin typeface="Calibri" panose="020F0502020204030204" pitchFamily="34" charset="0"/>
                <a:cs typeface="Calibri" panose="020F0502020204030204" pitchFamily="34" charset="0"/>
              </a:rPr>
              <a:t>, configuring and deploying micro </a:t>
            </a:r>
            <a:r>
              <a:rPr lang="en-US" sz="1250" dirty="0" smtClean="0">
                <a:solidFill>
                  <a:srgbClr val="4E84C4">
                    <a:lumMod val="75000"/>
                  </a:srgbClr>
                </a:solidFill>
                <a:latin typeface="Calibri" panose="020F0502020204030204" pitchFamily="34" charset="0"/>
                <a:cs typeface="Calibri" panose="020F0502020204030204" pitchFamily="34" charset="0"/>
              </a:rPr>
              <a:t>services</a:t>
            </a:r>
          </a:p>
          <a:p>
            <a:pPr marL="171450" indent="-171450" defTabSz="914377">
              <a:spcAft>
                <a:spcPts val="267"/>
              </a:spcAft>
              <a:buClr>
                <a:srgbClr val="0070C0"/>
              </a:buClr>
              <a:buSzPct val="80000"/>
              <a:buFont typeface="Wingdings" panose="05000000000000000000" pitchFamily="2" charset="2"/>
              <a:buChar char="§"/>
              <a:defRPr/>
            </a:pPr>
            <a:r>
              <a:rPr lang="en-US" sz="1250" dirty="0" smtClean="0">
                <a:solidFill>
                  <a:srgbClr val="4E84C4">
                    <a:lumMod val="75000"/>
                  </a:srgbClr>
                </a:solidFill>
                <a:latin typeface="Calibri" panose="020F0502020204030204" pitchFamily="34" charset="0"/>
                <a:cs typeface="Calibri" panose="020F0502020204030204" pitchFamily="34" charset="0"/>
              </a:rPr>
              <a:t>Trouble </a:t>
            </a:r>
            <a:r>
              <a:rPr lang="en-US" sz="1250" dirty="0">
                <a:solidFill>
                  <a:srgbClr val="4E84C4">
                    <a:lumMod val="75000"/>
                  </a:srgbClr>
                </a:solidFill>
                <a:latin typeface="Calibri" panose="020F0502020204030204" pitchFamily="34" charset="0"/>
                <a:cs typeface="Calibri" panose="020F0502020204030204" pitchFamily="34" charset="0"/>
              </a:rPr>
              <a:t>shooting of DNS , DHCP, </a:t>
            </a:r>
            <a:r>
              <a:rPr lang="en-US" sz="1250" b="1" dirty="0">
                <a:solidFill>
                  <a:srgbClr val="4E84C4">
                    <a:lumMod val="75000"/>
                  </a:srgbClr>
                </a:solidFill>
                <a:latin typeface="Calibri" panose="020F0502020204030204" pitchFamily="34" charset="0"/>
                <a:cs typeface="Calibri" panose="020F0502020204030204" pitchFamily="34" charset="0"/>
              </a:rPr>
              <a:t>Firewall  systems  and Networking </a:t>
            </a:r>
            <a:r>
              <a:rPr lang="en-US" sz="1250" b="1" dirty="0" smtClean="0">
                <a:solidFill>
                  <a:srgbClr val="4E84C4">
                    <a:lumMod val="75000"/>
                  </a:srgbClr>
                </a:solidFill>
                <a:latin typeface="Calibri" panose="020F0502020204030204" pitchFamily="34" charset="0"/>
                <a:cs typeface="Calibri" panose="020F0502020204030204" pitchFamily="34" charset="0"/>
              </a:rPr>
              <a:t>issues </a:t>
            </a:r>
            <a:r>
              <a:rPr lang="en-US" sz="1250" dirty="0" smtClean="0">
                <a:solidFill>
                  <a:srgbClr val="4E84C4">
                    <a:lumMod val="75000"/>
                  </a:srgbClr>
                </a:solidFill>
                <a:latin typeface="Calibri" panose="020F0502020204030204" pitchFamily="34" charset="0"/>
                <a:cs typeface="Calibri" panose="020F0502020204030204" pitchFamily="34" charset="0"/>
              </a:rPr>
              <a:t>Well </a:t>
            </a:r>
            <a:r>
              <a:rPr lang="en-US" sz="1250" dirty="0">
                <a:solidFill>
                  <a:srgbClr val="4E84C4">
                    <a:lumMod val="75000"/>
                  </a:srgbClr>
                </a:solidFill>
                <a:latin typeface="Calibri" panose="020F0502020204030204" pitchFamily="34" charset="0"/>
                <a:cs typeface="Calibri" panose="020F0502020204030204" pitchFamily="34" charset="0"/>
              </a:rPr>
              <a:t>versed with </a:t>
            </a:r>
            <a:r>
              <a:rPr lang="en-US" sz="1250" dirty="0" smtClean="0">
                <a:solidFill>
                  <a:srgbClr val="4E84C4">
                    <a:lumMod val="75000"/>
                  </a:srgbClr>
                </a:solidFill>
                <a:latin typeface="Calibri" panose="020F0502020204030204" pitchFamily="34" charset="0"/>
                <a:cs typeface="Calibri" panose="020F0502020204030204" pitchFamily="34" charset="0"/>
              </a:rPr>
              <a:t>a Data </a:t>
            </a:r>
            <a:r>
              <a:rPr lang="en-US" sz="1250" dirty="0">
                <a:solidFill>
                  <a:srgbClr val="4E84C4">
                    <a:lumMod val="75000"/>
                  </a:srgbClr>
                </a:solidFill>
                <a:latin typeface="Calibri" panose="020F0502020204030204" pitchFamily="34" charset="0"/>
                <a:cs typeface="Calibri" panose="020F0502020204030204" pitchFamily="34" charset="0"/>
              </a:rPr>
              <a:t>migration from one data center to another data center with minimal down time</a:t>
            </a:r>
          </a:p>
          <a:p>
            <a:pPr marL="171450" lvl="1" indent="-171450" defTabSz="914377">
              <a:spcAft>
                <a:spcPts val="267"/>
              </a:spcAft>
              <a:buClr>
                <a:srgbClr val="0070C0"/>
              </a:buClr>
              <a:buSzPct val="80000"/>
              <a:buFont typeface="Wingdings" panose="05000000000000000000" pitchFamily="2" charset="2"/>
              <a:buChar char="§"/>
              <a:defRPr/>
            </a:pPr>
            <a:r>
              <a:rPr lang="en-US" sz="1250" b="1" dirty="0">
                <a:solidFill>
                  <a:srgbClr val="4E84C4">
                    <a:lumMod val="75000"/>
                  </a:srgbClr>
                </a:solidFill>
                <a:latin typeface="Calibri" panose="020F0502020204030204" pitchFamily="34" charset="0"/>
                <a:cs typeface="Calibri" panose="020F0502020204030204" pitchFamily="34" charset="0"/>
              </a:rPr>
              <a:t>Backup and Restore </a:t>
            </a:r>
            <a:r>
              <a:rPr lang="en-US" sz="1250" dirty="0">
                <a:solidFill>
                  <a:srgbClr val="4E84C4">
                    <a:lumMod val="75000"/>
                  </a:srgbClr>
                </a:solidFill>
                <a:latin typeface="Calibri" panose="020F0502020204030204" pitchFamily="34" charset="0"/>
                <a:cs typeface="Calibri" panose="020F0502020204030204" pitchFamily="34" charset="0"/>
              </a:rPr>
              <a:t>of system software (Application backup, database backup</a:t>
            </a:r>
            <a:r>
              <a:rPr lang="en-US" sz="1250" dirty="0" smtClean="0">
                <a:solidFill>
                  <a:srgbClr val="4E84C4">
                    <a:lumMod val="75000"/>
                  </a:srgbClr>
                </a:solidFill>
                <a:latin typeface="Calibri" panose="020F0502020204030204" pitchFamily="34" charset="0"/>
                <a:cs typeface="Calibri" panose="020F0502020204030204" pitchFamily="34" charset="0"/>
              </a:rPr>
              <a:t>) using cloud </a:t>
            </a:r>
            <a:r>
              <a:rPr lang="en-US" sz="1250" dirty="0">
                <a:solidFill>
                  <a:srgbClr val="4E84C4">
                    <a:lumMod val="75000"/>
                  </a:srgbClr>
                </a:solidFill>
                <a:latin typeface="Calibri" panose="020F0502020204030204" pitchFamily="34" charset="0"/>
                <a:cs typeface="Calibri" panose="020F0502020204030204" pitchFamily="34" charset="0"/>
              </a:rPr>
              <a:t>computing and administration </a:t>
            </a:r>
            <a:r>
              <a:rPr lang="en-US" sz="1250" dirty="0" smtClean="0">
                <a:solidFill>
                  <a:srgbClr val="4E84C4">
                    <a:lumMod val="75000"/>
                  </a:srgbClr>
                </a:solidFill>
                <a:latin typeface="Calibri" panose="020F0502020204030204" pitchFamily="34" charset="0"/>
                <a:cs typeface="Calibri" panose="020F0502020204030204" pitchFamily="34" charset="0"/>
              </a:rPr>
              <a:t>technologies</a:t>
            </a:r>
          </a:p>
          <a:p>
            <a:pPr marL="171450" lvl="1" indent="-171450" defTabSz="914377">
              <a:spcAft>
                <a:spcPts val="267"/>
              </a:spcAft>
              <a:buClr>
                <a:srgbClr val="0070C0"/>
              </a:buClr>
              <a:buSzPct val="80000"/>
              <a:buFont typeface="Wingdings" panose="05000000000000000000" pitchFamily="2" charset="2"/>
              <a:buChar char="§"/>
              <a:defRPr/>
            </a:pPr>
            <a:r>
              <a:rPr lang="en-US" sz="1250" dirty="0" smtClean="0">
                <a:solidFill>
                  <a:srgbClr val="4E84C4">
                    <a:lumMod val="75000"/>
                  </a:srgbClr>
                </a:solidFill>
                <a:latin typeface="Calibri" panose="020F0502020204030204" pitchFamily="34" charset="0"/>
                <a:cs typeface="Calibri" panose="020F0502020204030204" pitchFamily="34" charset="0"/>
              </a:rPr>
              <a:t>Applications </a:t>
            </a:r>
            <a:r>
              <a:rPr lang="en-US" sz="1250" dirty="0">
                <a:solidFill>
                  <a:srgbClr val="4E84C4">
                    <a:lumMod val="75000"/>
                  </a:srgbClr>
                </a:solidFill>
                <a:latin typeface="Calibri" panose="020F0502020204030204" pitchFamily="34" charset="0"/>
                <a:cs typeface="Calibri" panose="020F0502020204030204" pitchFamily="34" charset="0"/>
              </a:rPr>
              <a:t>worked (</a:t>
            </a:r>
            <a:r>
              <a:rPr lang="en-US" sz="1250" b="1" dirty="0" err="1">
                <a:solidFill>
                  <a:srgbClr val="4E84C4">
                    <a:lumMod val="75000"/>
                  </a:srgbClr>
                </a:solidFill>
                <a:latin typeface="Calibri" panose="020F0502020204030204" pitchFamily="34" charset="0"/>
                <a:cs typeface="Calibri" panose="020F0502020204030204" pitchFamily="34" charset="0"/>
              </a:rPr>
              <a:t>Gerrit</a:t>
            </a:r>
            <a:r>
              <a:rPr lang="en-US" sz="1250" b="1" dirty="0">
                <a:solidFill>
                  <a:srgbClr val="4E84C4">
                    <a:lumMod val="75000"/>
                  </a:srgbClr>
                </a:solidFill>
                <a:latin typeface="Calibri" panose="020F0502020204030204" pitchFamily="34" charset="0"/>
                <a:cs typeface="Calibri" panose="020F0502020204030204" pitchFamily="34" charset="0"/>
              </a:rPr>
              <a:t>, </a:t>
            </a:r>
            <a:r>
              <a:rPr lang="en-US" sz="1250" b="1" dirty="0" err="1">
                <a:solidFill>
                  <a:srgbClr val="4E84C4">
                    <a:lumMod val="75000"/>
                  </a:srgbClr>
                </a:solidFill>
                <a:latin typeface="Calibri" panose="020F0502020204030204" pitchFamily="34" charset="0"/>
                <a:cs typeface="Calibri" panose="020F0502020204030204" pitchFamily="34" charset="0"/>
              </a:rPr>
              <a:t>Gitlab</a:t>
            </a:r>
            <a:r>
              <a:rPr lang="en-US" sz="1250" b="1" dirty="0">
                <a:solidFill>
                  <a:srgbClr val="4E84C4">
                    <a:lumMod val="75000"/>
                  </a:srgbClr>
                </a:solidFill>
                <a:latin typeface="Calibri" panose="020F0502020204030204" pitchFamily="34" charset="0"/>
                <a:cs typeface="Calibri" panose="020F0502020204030204" pitchFamily="34" charset="0"/>
              </a:rPr>
              <a:t>, </a:t>
            </a:r>
            <a:r>
              <a:rPr lang="en-US" sz="1250" b="1" dirty="0" err="1">
                <a:solidFill>
                  <a:srgbClr val="4E84C4">
                    <a:lumMod val="75000"/>
                  </a:srgbClr>
                </a:solidFill>
                <a:latin typeface="Calibri" panose="020F0502020204030204" pitchFamily="34" charset="0"/>
                <a:cs typeface="Calibri" panose="020F0502020204030204" pitchFamily="34" charset="0"/>
              </a:rPr>
              <a:t>Github</a:t>
            </a:r>
            <a:r>
              <a:rPr lang="en-US" sz="1250" b="1" dirty="0">
                <a:solidFill>
                  <a:srgbClr val="4E84C4">
                    <a:lumMod val="75000"/>
                  </a:srgbClr>
                </a:solidFill>
                <a:latin typeface="Calibri" panose="020F0502020204030204" pitchFamily="34" charset="0"/>
                <a:cs typeface="Calibri" panose="020F0502020204030204" pitchFamily="34" charset="0"/>
              </a:rPr>
              <a:t>, Jenkins</a:t>
            </a:r>
            <a:r>
              <a:rPr lang="en-US" sz="1250" dirty="0">
                <a:solidFill>
                  <a:srgbClr val="4E84C4">
                    <a:lumMod val="75000"/>
                  </a:srgbClr>
                </a:solidFill>
                <a:latin typeface="Calibri" panose="020F0502020204030204" pitchFamily="34" charset="0"/>
                <a:cs typeface="Calibri" panose="020F0502020204030204" pitchFamily="34" charset="0"/>
              </a:rPr>
              <a:t>, Maven, </a:t>
            </a:r>
            <a:r>
              <a:rPr lang="en-US" sz="1250" b="1" dirty="0" err="1">
                <a:solidFill>
                  <a:srgbClr val="4E84C4">
                    <a:lumMod val="75000"/>
                  </a:srgbClr>
                </a:solidFill>
                <a:latin typeface="Calibri" panose="020F0502020204030204" pitchFamily="34" charset="0"/>
                <a:cs typeface="Calibri" panose="020F0502020204030204" pitchFamily="34" charset="0"/>
              </a:rPr>
              <a:t>SonarQube</a:t>
            </a:r>
            <a:r>
              <a:rPr lang="en-US" sz="1250" dirty="0">
                <a:solidFill>
                  <a:srgbClr val="4E84C4">
                    <a:lumMod val="75000"/>
                  </a:srgbClr>
                </a:solidFill>
                <a:latin typeface="Calibri" panose="020F0502020204030204" pitchFamily="34" charset="0"/>
                <a:cs typeface="Calibri" panose="020F0502020204030204" pitchFamily="34" charset="0"/>
              </a:rPr>
              <a:t>, Nexus </a:t>
            </a:r>
            <a:r>
              <a:rPr lang="en-US" sz="1250" b="1" dirty="0" err="1">
                <a:solidFill>
                  <a:srgbClr val="4E84C4">
                    <a:lumMod val="75000"/>
                  </a:srgbClr>
                </a:solidFill>
                <a:latin typeface="Calibri" panose="020F0502020204030204" pitchFamily="34" charset="0"/>
                <a:cs typeface="Calibri" panose="020F0502020204030204" pitchFamily="34" charset="0"/>
              </a:rPr>
              <a:t>Artifactory</a:t>
            </a:r>
            <a:r>
              <a:rPr lang="en-US" sz="1250" dirty="0">
                <a:solidFill>
                  <a:srgbClr val="4E84C4">
                    <a:lumMod val="75000"/>
                  </a:srgbClr>
                </a:solidFill>
                <a:latin typeface="Calibri" panose="020F0502020204030204" pitchFamily="34" charset="0"/>
                <a:cs typeface="Calibri" panose="020F0502020204030204" pitchFamily="34" charset="0"/>
              </a:rPr>
              <a:t>, </a:t>
            </a:r>
            <a:r>
              <a:rPr lang="en-US" sz="1250" dirty="0" err="1">
                <a:solidFill>
                  <a:srgbClr val="4E84C4">
                    <a:lumMod val="75000"/>
                  </a:srgbClr>
                </a:solidFill>
                <a:latin typeface="Calibri" panose="020F0502020204030204" pitchFamily="34" charset="0"/>
                <a:cs typeface="Calibri" panose="020F0502020204030204" pitchFamily="34" charset="0"/>
              </a:rPr>
              <a:t>Docker</a:t>
            </a:r>
            <a:r>
              <a:rPr lang="en-US" sz="1250" dirty="0">
                <a:solidFill>
                  <a:srgbClr val="4E84C4">
                    <a:lumMod val="75000"/>
                  </a:srgbClr>
                </a:solidFill>
                <a:latin typeface="Calibri" panose="020F0502020204030204" pitchFamily="34" charset="0"/>
                <a:cs typeface="Calibri" panose="020F0502020204030204" pitchFamily="34" charset="0"/>
              </a:rPr>
              <a:t>,  </a:t>
            </a:r>
            <a:r>
              <a:rPr lang="en-US" sz="1250" b="1" dirty="0" err="1">
                <a:solidFill>
                  <a:srgbClr val="4E84C4">
                    <a:lumMod val="75000"/>
                  </a:srgbClr>
                </a:solidFill>
                <a:latin typeface="Calibri" panose="020F0502020204030204" pitchFamily="34" charset="0"/>
                <a:cs typeface="Calibri" panose="020F0502020204030204" pitchFamily="34" charset="0"/>
              </a:rPr>
              <a:t>Ansible</a:t>
            </a:r>
            <a:r>
              <a:rPr lang="en-US" sz="1250" b="1" dirty="0">
                <a:solidFill>
                  <a:srgbClr val="4E84C4">
                    <a:lumMod val="75000"/>
                  </a:srgbClr>
                </a:solidFill>
                <a:latin typeface="Calibri" panose="020F0502020204030204" pitchFamily="34" charset="0"/>
                <a:cs typeface="Calibri" panose="020F0502020204030204" pitchFamily="34" charset="0"/>
              </a:rPr>
              <a:t>, Python ,Shell</a:t>
            </a:r>
            <a:r>
              <a:rPr lang="en-US" sz="1250" dirty="0">
                <a:solidFill>
                  <a:srgbClr val="4E84C4">
                    <a:lumMod val="75000"/>
                  </a:srgbClr>
                </a:solidFill>
                <a:latin typeface="Calibri" panose="020F0502020204030204" pitchFamily="34" charset="0"/>
                <a:cs typeface="Calibri" panose="020F0502020204030204" pitchFamily="34" charset="0"/>
              </a:rPr>
              <a:t>, Subversion, JBOSS, </a:t>
            </a:r>
            <a:r>
              <a:rPr lang="en-US" sz="1250" dirty="0" smtClean="0">
                <a:solidFill>
                  <a:srgbClr val="4E84C4">
                    <a:lumMod val="75000"/>
                  </a:srgbClr>
                </a:solidFill>
                <a:latin typeface="Calibri" panose="020F0502020204030204" pitchFamily="34" charset="0"/>
                <a:cs typeface="Calibri" panose="020F0502020204030204" pitchFamily="34" charset="0"/>
              </a:rPr>
              <a:t>Tomcat)</a:t>
            </a:r>
          </a:p>
          <a:p>
            <a:pPr marL="171450" lvl="1" indent="-171450" defTabSz="914377">
              <a:spcAft>
                <a:spcPts val="267"/>
              </a:spcAft>
              <a:buClr>
                <a:srgbClr val="0070C0"/>
              </a:buClr>
              <a:buSzPct val="80000"/>
              <a:buFont typeface="Wingdings" panose="05000000000000000000" pitchFamily="2" charset="2"/>
              <a:buChar char="§"/>
              <a:defRPr/>
            </a:pPr>
            <a:r>
              <a:rPr lang="en-US" sz="1250" dirty="0" smtClean="0">
                <a:solidFill>
                  <a:srgbClr val="4E84C4">
                    <a:lumMod val="75000"/>
                  </a:srgbClr>
                </a:solidFill>
                <a:latin typeface="Calibri" panose="020F0502020204030204" pitchFamily="34" charset="0"/>
                <a:cs typeface="Calibri" panose="020F0502020204030204" pitchFamily="34" charset="0"/>
              </a:rPr>
              <a:t>Infrastructure </a:t>
            </a:r>
            <a:r>
              <a:rPr lang="en-US" sz="1250" dirty="0">
                <a:solidFill>
                  <a:srgbClr val="4E84C4">
                    <a:lumMod val="75000"/>
                  </a:srgbClr>
                </a:solidFill>
                <a:latin typeface="Calibri" panose="020F0502020204030204" pitchFamily="34" charset="0"/>
                <a:cs typeface="Calibri" panose="020F0502020204030204" pitchFamily="34" charset="0"/>
              </a:rPr>
              <a:t>Platform worked (KVM, </a:t>
            </a:r>
            <a:r>
              <a:rPr lang="en-US" sz="1250" dirty="0" err="1">
                <a:solidFill>
                  <a:srgbClr val="4E84C4">
                    <a:lumMod val="75000"/>
                  </a:srgbClr>
                </a:solidFill>
                <a:latin typeface="Calibri" panose="020F0502020204030204" pitchFamily="34" charset="0"/>
                <a:cs typeface="Calibri" panose="020F0502020204030204" pitchFamily="34" charset="0"/>
              </a:rPr>
              <a:t>Openshift</a:t>
            </a:r>
            <a:r>
              <a:rPr lang="en-US" sz="1250" dirty="0">
                <a:solidFill>
                  <a:srgbClr val="4E84C4">
                    <a:lumMod val="75000"/>
                  </a:srgbClr>
                </a:solidFill>
                <a:latin typeface="Calibri" panose="020F0502020204030204" pitchFamily="34" charset="0"/>
                <a:cs typeface="Calibri" panose="020F0502020204030204" pitchFamily="34" charset="0"/>
              </a:rPr>
              <a:t>, </a:t>
            </a:r>
            <a:r>
              <a:rPr lang="en-US" sz="1250" b="1" dirty="0" err="1" smtClean="0">
                <a:solidFill>
                  <a:srgbClr val="4E84C4">
                    <a:lumMod val="75000"/>
                  </a:srgbClr>
                </a:solidFill>
                <a:latin typeface="Calibri" panose="020F0502020204030204" pitchFamily="34" charset="0"/>
                <a:cs typeface="Calibri" panose="020F0502020204030204" pitchFamily="34" charset="0"/>
              </a:rPr>
              <a:t>OpenStack</a:t>
            </a:r>
            <a:r>
              <a:rPr lang="en-US" sz="1250" b="1" dirty="0">
                <a:solidFill>
                  <a:srgbClr val="4E84C4">
                    <a:lumMod val="75000"/>
                  </a:srgbClr>
                </a:solidFill>
                <a:latin typeface="Calibri" panose="020F0502020204030204" pitchFamily="34" charset="0"/>
                <a:cs typeface="Calibri" panose="020F0502020204030204" pitchFamily="34" charset="0"/>
              </a:rPr>
              <a:t>, Ubuntu, Centos, Red Hat Linux, Windows7 &amp;</a:t>
            </a:r>
            <a:r>
              <a:rPr lang="en-US" sz="1250" b="1" dirty="0" smtClean="0">
                <a:solidFill>
                  <a:srgbClr val="4E84C4">
                    <a:lumMod val="75000"/>
                  </a:srgbClr>
                </a:solidFill>
                <a:latin typeface="Calibri" panose="020F0502020204030204" pitchFamily="34" charset="0"/>
                <a:cs typeface="Calibri" panose="020F0502020204030204" pitchFamily="34" charset="0"/>
              </a:rPr>
              <a:t>10</a:t>
            </a:r>
            <a:r>
              <a:rPr lang="en-US" sz="1250" dirty="0" smtClean="0">
                <a:solidFill>
                  <a:srgbClr val="4E84C4">
                    <a:lumMod val="75000"/>
                  </a:srgbClr>
                </a:solidFill>
                <a:latin typeface="Calibri" panose="020F0502020204030204" pitchFamily="34" charset="0"/>
                <a:cs typeface="Calibri" panose="020F0502020204030204" pitchFamily="34" charset="0"/>
              </a:rPr>
              <a:t>)</a:t>
            </a:r>
          </a:p>
          <a:p>
            <a:pPr marL="171450" lvl="1" indent="-171450" defTabSz="914377">
              <a:spcAft>
                <a:spcPts val="267"/>
              </a:spcAft>
              <a:buClr>
                <a:srgbClr val="0070C0"/>
              </a:buClr>
              <a:buSzPct val="80000"/>
              <a:buFont typeface="Wingdings" panose="05000000000000000000" pitchFamily="2" charset="2"/>
              <a:buChar char="§"/>
              <a:defRPr/>
            </a:pPr>
            <a:r>
              <a:rPr lang="en-US" sz="1250" dirty="0" smtClean="0">
                <a:solidFill>
                  <a:srgbClr val="4E84C4">
                    <a:lumMod val="75000"/>
                  </a:srgbClr>
                </a:solidFill>
                <a:latin typeface="Calibri" panose="020F0502020204030204" pitchFamily="34" charset="0"/>
                <a:cs typeface="Calibri" panose="020F0502020204030204" pitchFamily="34" charset="0"/>
              </a:rPr>
              <a:t>Ticketing </a:t>
            </a:r>
            <a:r>
              <a:rPr lang="en-US" sz="1250" dirty="0">
                <a:solidFill>
                  <a:srgbClr val="4E84C4">
                    <a:lumMod val="75000"/>
                  </a:srgbClr>
                </a:solidFill>
                <a:latin typeface="Calibri" panose="020F0502020204030204" pitchFamily="34" charset="0"/>
                <a:cs typeface="Calibri" panose="020F0502020204030204" pitchFamily="34" charset="0"/>
              </a:rPr>
              <a:t>Tools worked (</a:t>
            </a:r>
            <a:r>
              <a:rPr lang="en-US" sz="1250" b="1" dirty="0">
                <a:solidFill>
                  <a:srgbClr val="4E84C4">
                    <a:lumMod val="75000"/>
                  </a:srgbClr>
                </a:solidFill>
                <a:latin typeface="Calibri" panose="020F0502020204030204" pitchFamily="34" charset="0"/>
                <a:cs typeface="Calibri" panose="020F0502020204030204" pitchFamily="34" charset="0"/>
              </a:rPr>
              <a:t>JIRA</a:t>
            </a:r>
            <a:r>
              <a:rPr lang="en-US" sz="1250" dirty="0">
                <a:solidFill>
                  <a:srgbClr val="4E84C4">
                    <a:lumMod val="75000"/>
                  </a:srgbClr>
                </a:solidFill>
                <a:latin typeface="Calibri" panose="020F0502020204030204" pitchFamily="34" charset="0"/>
                <a:cs typeface="Calibri" panose="020F0502020204030204" pitchFamily="34" charset="0"/>
              </a:rPr>
              <a:t>, </a:t>
            </a:r>
            <a:r>
              <a:rPr lang="en-US" sz="1250" dirty="0" err="1" smtClean="0">
                <a:solidFill>
                  <a:srgbClr val="4E84C4">
                    <a:lumMod val="75000"/>
                  </a:srgbClr>
                </a:solidFill>
                <a:latin typeface="Calibri" panose="020F0502020204030204" pitchFamily="34" charset="0"/>
                <a:cs typeface="Calibri" panose="020F0502020204030204" pitchFamily="34" charset="0"/>
              </a:rPr>
              <a:t>Redmine</a:t>
            </a:r>
            <a:r>
              <a:rPr lang="en-US" sz="1250" dirty="0" smtClean="0">
                <a:solidFill>
                  <a:srgbClr val="4E84C4">
                    <a:lumMod val="75000"/>
                  </a:srgbClr>
                </a:solidFill>
                <a:latin typeface="Calibri" panose="020F0502020204030204" pitchFamily="34" charset="0"/>
                <a:cs typeface="Calibri" panose="020F0502020204030204" pitchFamily="34" charset="0"/>
              </a:rPr>
              <a:t>)</a:t>
            </a:r>
          </a:p>
          <a:p>
            <a:pPr marL="171450" lvl="1" indent="-171450" defTabSz="914377">
              <a:spcAft>
                <a:spcPts val="267"/>
              </a:spcAft>
              <a:buClr>
                <a:srgbClr val="0070C0"/>
              </a:buClr>
              <a:buSzPct val="80000"/>
              <a:buFont typeface="Wingdings" panose="05000000000000000000" pitchFamily="2" charset="2"/>
              <a:buChar char="§"/>
              <a:defRPr/>
            </a:pPr>
            <a:r>
              <a:rPr lang="en-US" sz="1250" dirty="0" smtClean="0">
                <a:solidFill>
                  <a:srgbClr val="4E84C4">
                    <a:lumMod val="75000"/>
                  </a:srgbClr>
                </a:solidFill>
                <a:latin typeface="Calibri" panose="020F0502020204030204" pitchFamily="34" charset="0"/>
                <a:cs typeface="Calibri" panose="020F0502020204030204" pitchFamily="34" charset="0"/>
              </a:rPr>
              <a:t>Monitoring </a:t>
            </a:r>
            <a:r>
              <a:rPr lang="en-US" sz="1250" dirty="0">
                <a:solidFill>
                  <a:srgbClr val="4E84C4">
                    <a:lumMod val="75000"/>
                  </a:srgbClr>
                </a:solidFill>
                <a:latin typeface="Calibri" panose="020F0502020204030204" pitchFamily="34" charset="0"/>
                <a:cs typeface="Calibri" panose="020F0502020204030204" pitchFamily="34" charset="0"/>
              </a:rPr>
              <a:t>Tools worked(</a:t>
            </a:r>
            <a:r>
              <a:rPr lang="en-US" sz="1250" b="1" dirty="0" err="1">
                <a:solidFill>
                  <a:srgbClr val="4E84C4">
                    <a:lumMod val="75000"/>
                  </a:srgbClr>
                </a:solidFill>
                <a:latin typeface="Calibri" panose="020F0502020204030204" pitchFamily="34" charset="0"/>
                <a:cs typeface="Calibri" panose="020F0502020204030204" pitchFamily="34" charset="0"/>
              </a:rPr>
              <a:t>Grafana</a:t>
            </a:r>
            <a:r>
              <a:rPr lang="en-US" sz="1250" dirty="0">
                <a:solidFill>
                  <a:srgbClr val="4E84C4">
                    <a:lumMod val="75000"/>
                  </a:srgbClr>
                </a:solidFill>
                <a:latin typeface="Calibri" panose="020F0502020204030204" pitchFamily="34" charset="0"/>
                <a:cs typeface="Calibri" panose="020F0502020204030204" pitchFamily="34" charset="0"/>
              </a:rPr>
              <a:t>, Prometheus, </a:t>
            </a:r>
            <a:r>
              <a:rPr lang="en-US" sz="1250" dirty="0" err="1">
                <a:solidFill>
                  <a:srgbClr val="4E84C4">
                    <a:lumMod val="75000"/>
                  </a:srgbClr>
                </a:solidFill>
                <a:latin typeface="Calibri" panose="020F0502020204030204" pitchFamily="34" charset="0"/>
                <a:cs typeface="Calibri" panose="020F0502020204030204" pitchFamily="34" charset="0"/>
              </a:rPr>
              <a:t>Nagios</a:t>
            </a:r>
            <a:r>
              <a:rPr lang="en-US" sz="1250" dirty="0">
                <a:solidFill>
                  <a:srgbClr val="4E84C4">
                    <a:lumMod val="75000"/>
                  </a:srgbClr>
                </a:solidFill>
                <a:latin typeface="Calibri" panose="020F0502020204030204" pitchFamily="34" charset="0"/>
                <a:cs typeface="Calibri" panose="020F0502020204030204" pitchFamily="34" charset="0"/>
              </a:rPr>
              <a:t>)</a:t>
            </a:r>
          </a:p>
          <a:p>
            <a:pPr marL="304781" indent="-304792" defTabSz="914377">
              <a:spcAft>
                <a:spcPts val="267"/>
              </a:spcAft>
              <a:buClr>
                <a:srgbClr val="0070C0"/>
              </a:buClr>
              <a:buSzPct val="80000"/>
              <a:buFont typeface="Wingdings" panose="05000000000000000000" pitchFamily="2" charset="2"/>
              <a:buChar char="§"/>
              <a:defRPr/>
            </a:pPr>
            <a:endParaRPr lang="en-US" sz="1250" dirty="0">
              <a:solidFill>
                <a:srgbClr val="4E84C4">
                  <a:lumMod val="75000"/>
                </a:srgbClr>
              </a:solidFill>
              <a:latin typeface="Calibri" panose="020F0502020204030204" pitchFamily="34" charset="0"/>
              <a:cs typeface="Calibri" panose="020F0502020204030204" pitchFamily="34" charset="0"/>
            </a:endParaRPr>
          </a:p>
        </p:txBody>
      </p:sp>
      <p:sp>
        <p:nvSpPr>
          <p:cNvPr id="7" name="Rectangle 6"/>
          <p:cNvSpPr/>
          <p:nvPr/>
        </p:nvSpPr>
        <p:spPr>
          <a:xfrm>
            <a:off x="528325" y="162776"/>
            <a:ext cx="10920993" cy="523220"/>
          </a:xfrm>
          <a:prstGeom prst="rect">
            <a:avLst/>
          </a:prstGeom>
        </p:spPr>
        <p:txBody>
          <a:bodyPr wrap="square">
            <a:spAutoFit/>
          </a:bodyPr>
          <a:lstStyle/>
          <a:p>
            <a:pPr algn="ctr" defTabSz="914377">
              <a:spcBef>
                <a:spcPct val="0"/>
              </a:spcBef>
            </a:pPr>
            <a:r>
              <a:rPr lang="en-US" sz="2800" dirty="0" err="1" smtClean="0">
                <a:solidFill>
                  <a:prstClr val="white"/>
                </a:solidFill>
                <a:ea typeface="+mj-ea"/>
                <a:cs typeface="Arial" pitchFamily="34" charset="0"/>
              </a:rPr>
              <a:t>Hruday</a:t>
            </a:r>
            <a:r>
              <a:rPr lang="en-US" sz="2800" dirty="0" smtClean="0">
                <a:solidFill>
                  <a:prstClr val="white"/>
                </a:solidFill>
                <a:ea typeface="+mj-ea"/>
                <a:cs typeface="Arial" pitchFamily="34" charset="0"/>
              </a:rPr>
              <a:t> Kumar </a:t>
            </a:r>
            <a:endParaRPr lang="en-US" sz="2800" dirty="0">
              <a:solidFill>
                <a:prstClr val="white"/>
              </a:solidFill>
              <a:ea typeface="+mj-ea"/>
              <a:cs typeface="Arial" pitchFamily="34" charset="0"/>
            </a:endParaRPr>
          </a:p>
        </p:txBody>
      </p:sp>
      <p:pic>
        <p:nvPicPr>
          <p:cNvPr id="10" name="Picture 2" descr="D:\HRUDAY\private\my_pic (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467" y="1924328"/>
            <a:ext cx="1432193" cy="154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5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subTitle"/>
          </p:nvPr>
        </p:nvSpPr>
        <p:spPr>
          <a:xfrm>
            <a:off x="444501" y="884768"/>
            <a:ext cx="11645900" cy="5973233"/>
          </a:xfrm>
          <a:ln w="19080" cap="flat">
            <a:solidFill>
              <a:srgbClr val="0070C0"/>
            </a:solidFill>
            <a:miter lim="800000"/>
            <a:headEnd/>
            <a:tailEnd/>
          </a:ln>
        </p:spPr>
        <p:txBody>
          <a:bodyPr vert="horz" wrap="square" lIns="81120" tIns="81120" rIns="81120" bIns="81120" numCol="1" anchor="t" anchorCtr="0" compatLnSpc="1">
            <a:prstTxWarp prst="textNoShape">
              <a:avLst/>
            </a:prstTxWarp>
          </a:bodyPr>
          <a:lstStyle/>
          <a:p>
            <a:pPr eaLnBrk="1" hangingPunct="1">
              <a:lnSpc>
                <a:spcPct val="100000"/>
              </a:lnSpc>
              <a:spcAft>
                <a:spcPts val="1900"/>
              </a:spcAft>
              <a:tabLst>
                <a:tab pos="965176" algn="l"/>
                <a:tab pos="1930352" algn="l"/>
                <a:tab pos="2895528" algn="l"/>
                <a:tab pos="3860703" algn="l"/>
                <a:tab pos="4825879" algn="l"/>
                <a:tab pos="5791055" algn="l"/>
                <a:tab pos="6756231" algn="l"/>
                <a:tab pos="7721407" algn="l"/>
                <a:tab pos="8686583" algn="l"/>
                <a:tab pos="9651759" algn="l"/>
                <a:tab pos="10616935" algn="l"/>
              </a:tabLst>
              <a:defRPr/>
            </a:pPr>
            <a:r>
              <a:rPr lang="en-US" sz="1200" b="1" dirty="0">
                <a:solidFill>
                  <a:srgbClr val="FFFFFF"/>
                </a:solidFill>
              </a:rPr>
              <a:t>   </a:t>
            </a:r>
          </a:p>
        </p:txBody>
      </p:sp>
      <p:sp>
        <p:nvSpPr>
          <p:cNvPr id="3075" name="Rectangle 2"/>
          <p:cNvSpPr>
            <a:spLocks noChangeArrowheads="1"/>
          </p:cNvSpPr>
          <p:nvPr/>
        </p:nvSpPr>
        <p:spPr bwMode="auto">
          <a:xfrm>
            <a:off x="1016000" y="795867"/>
            <a:ext cx="245533" cy="313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09585" fontAlgn="base" hangingPunct="0">
              <a:lnSpc>
                <a:spcPct val="93000"/>
              </a:lnSpc>
              <a:spcBef>
                <a:spcPct val="0"/>
              </a:spcBef>
              <a:spcAft>
                <a:spcPct val="0"/>
              </a:spcAft>
              <a:buClr>
                <a:srgbClr val="000000"/>
              </a:buClr>
              <a:buSzPct val="100000"/>
            </a:pPr>
            <a:endParaRPr lang="en-US" sz="2400">
              <a:solidFill>
                <a:srgbClr val="000000"/>
              </a:solidFill>
              <a:latin typeface="Arial" panose="020B0604020202020204" pitchFamily="34" charset="0"/>
            </a:endParaRPr>
          </a:p>
        </p:txBody>
      </p:sp>
      <p:sp>
        <p:nvSpPr>
          <p:cNvPr id="3076" name="Rectangle 3"/>
          <p:cNvSpPr>
            <a:spLocks noChangeArrowheads="1"/>
          </p:cNvSpPr>
          <p:nvPr/>
        </p:nvSpPr>
        <p:spPr bwMode="auto">
          <a:xfrm>
            <a:off x="586318" y="1102785"/>
            <a:ext cx="2372783" cy="777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0000" tIns="60000" rIns="120000" bIns="60000">
            <a:spAutoFit/>
          </a:bodyPr>
          <a:lstStyle>
            <a:lvl1pPr>
              <a:lnSpc>
                <a:spcPct val="102000"/>
              </a:lnSpc>
              <a:spcAft>
                <a:spcPts val="1425"/>
              </a:spcAft>
              <a:buClr>
                <a:srgbClr val="000000"/>
              </a:buClr>
              <a:buSzPct val="100000"/>
              <a:buFont typeface="Times New Roman" panose="02020603050405020304" pitchFamily="18" charset="0"/>
              <a:tabLst>
                <a:tab pos="723900" algn="l"/>
                <a:tab pos="1447800" algn="l"/>
              </a:tabLst>
              <a:defRPr sz="1500">
                <a:solidFill>
                  <a:srgbClr val="000000"/>
                </a:solidFill>
                <a:latin typeface="Calibri" panose="020F0502020204030204" pitchFamily="34" charset="0"/>
                <a:ea typeface="Microsoft YaHei" panose="020B0503020204020204" pitchFamily="34" charset="-122"/>
              </a:defRPr>
            </a:lvl1pPr>
            <a:lvl2pPr>
              <a:lnSpc>
                <a:spcPct val="102000"/>
              </a:lnSpc>
              <a:spcAft>
                <a:spcPts val="1138"/>
              </a:spcAft>
              <a:buClr>
                <a:srgbClr val="000000"/>
              </a:buClr>
              <a:buSzPct val="100000"/>
              <a:buFont typeface="Times New Roman" panose="02020603050405020304" pitchFamily="18" charset="0"/>
              <a:tabLst>
                <a:tab pos="723900" algn="l"/>
                <a:tab pos="1447800" algn="l"/>
              </a:tabLst>
              <a:defRPr sz="1400">
                <a:solidFill>
                  <a:srgbClr val="000000"/>
                </a:solidFill>
                <a:latin typeface="Calibri" panose="020F0502020204030204" pitchFamily="34" charset="0"/>
                <a:ea typeface="Microsoft YaHei" panose="020B0503020204020204" pitchFamily="34" charset="-122"/>
              </a:defRPr>
            </a:lvl2pPr>
            <a:lvl3pPr>
              <a:lnSpc>
                <a:spcPct val="102000"/>
              </a:lnSpc>
              <a:spcAft>
                <a:spcPts val="850"/>
              </a:spcAft>
              <a:buClr>
                <a:srgbClr val="000000"/>
              </a:buClr>
              <a:buSzPct val="100000"/>
              <a:buFont typeface="Times New Roman" panose="02020603050405020304" pitchFamily="18" charset="0"/>
              <a:tabLst>
                <a:tab pos="723900" algn="l"/>
                <a:tab pos="1447800" algn="l"/>
              </a:tabLst>
              <a:defRPr sz="1200">
                <a:solidFill>
                  <a:srgbClr val="000000"/>
                </a:solidFill>
                <a:latin typeface="Calibri" panose="020F0502020204030204" pitchFamily="34" charset="0"/>
                <a:ea typeface="Microsoft YaHei" panose="020B0503020204020204" pitchFamily="34" charset="-122"/>
              </a:defRPr>
            </a:lvl3pPr>
            <a:lvl4pPr>
              <a:lnSpc>
                <a:spcPct val="112000"/>
              </a:lnSpc>
              <a:spcAft>
                <a:spcPts val="575"/>
              </a:spcAft>
              <a:buClr>
                <a:srgbClr val="000000"/>
              </a:buClr>
              <a:buSzPct val="100000"/>
              <a:buFont typeface="Times New Roman" panose="02020603050405020304" pitchFamily="18" charset="0"/>
              <a:tabLst>
                <a:tab pos="723900" algn="l"/>
                <a:tab pos="1447800" algn="l"/>
              </a:tabLst>
              <a:defRPr sz="1500">
                <a:solidFill>
                  <a:srgbClr val="000000"/>
                </a:solidFill>
                <a:latin typeface="Myriad Pro" pitchFamily="32" charset="0"/>
                <a:ea typeface="Microsoft YaHei" panose="020B0503020204020204" pitchFamily="34" charset="-122"/>
              </a:defRPr>
            </a:lvl4pPr>
            <a:lvl5pPr>
              <a:lnSpc>
                <a:spcPct val="112000"/>
              </a:lnSpc>
              <a:spcAft>
                <a:spcPts val="288"/>
              </a:spcAft>
              <a:buClr>
                <a:srgbClr val="000000"/>
              </a:buClr>
              <a:buSzPct val="100000"/>
              <a:buFont typeface="Times New Roman" panose="02020603050405020304" pitchFamily="18" charset="0"/>
              <a:tabLst>
                <a:tab pos="723900" algn="l"/>
                <a:tab pos="1447800" algn="l"/>
              </a:tabLst>
              <a:defRPr sz="2000">
                <a:solidFill>
                  <a:srgbClr val="000000"/>
                </a:solidFill>
                <a:latin typeface="Myriad Pro" pitchFamily="32" charset="0"/>
                <a:ea typeface="Microsoft YaHei" panose="020B0503020204020204" pitchFamily="34" charset="-122"/>
              </a:defRPr>
            </a:lvl5pPr>
            <a:lvl6pPr marL="2514600" indent="-228600" defTabSz="457200" eaLnBrk="0" fontAlgn="base" hangingPunct="0">
              <a:lnSpc>
                <a:spcPct val="112000"/>
              </a:lnSpc>
              <a:spcBef>
                <a:spcPct val="0"/>
              </a:spcBef>
              <a:spcAft>
                <a:spcPts val="288"/>
              </a:spcAft>
              <a:buClr>
                <a:srgbClr val="000000"/>
              </a:buClr>
              <a:buSzPct val="100000"/>
              <a:buFont typeface="Times New Roman" panose="02020603050405020304" pitchFamily="18" charset="0"/>
              <a:tabLst>
                <a:tab pos="723900" algn="l"/>
                <a:tab pos="1447800" algn="l"/>
              </a:tabLst>
              <a:defRPr sz="2000">
                <a:solidFill>
                  <a:srgbClr val="000000"/>
                </a:solidFill>
                <a:latin typeface="Myriad Pro" pitchFamily="32" charset="0"/>
                <a:ea typeface="Microsoft YaHei" panose="020B0503020204020204" pitchFamily="34" charset="-122"/>
              </a:defRPr>
            </a:lvl6pPr>
            <a:lvl7pPr marL="2971800" indent="-228600" defTabSz="457200" eaLnBrk="0" fontAlgn="base" hangingPunct="0">
              <a:lnSpc>
                <a:spcPct val="112000"/>
              </a:lnSpc>
              <a:spcBef>
                <a:spcPct val="0"/>
              </a:spcBef>
              <a:spcAft>
                <a:spcPts val="288"/>
              </a:spcAft>
              <a:buClr>
                <a:srgbClr val="000000"/>
              </a:buClr>
              <a:buSzPct val="100000"/>
              <a:buFont typeface="Times New Roman" panose="02020603050405020304" pitchFamily="18" charset="0"/>
              <a:tabLst>
                <a:tab pos="723900" algn="l"/>
                <a:tab pos="1447800" algn="l"/>
              </a:tabLst>
              <a:defRPr sz="2000">
                <a:solidFill>
                  <a:srgbClr val="000000"/>
                </a:solidFill>
                <a:latin typeface="Myriad Pro" pitchFamily="32" charset="0"/>
                <a:ea typeface="Microsoft YaHei" panose="020B0503020204020204" pitchFamily="34" charset="-122"/>
              </a:defRPr>
            </a:lvl7pPr>
            <a:lvl8pPr marL="3429000" indent="-228600" defTabSz="457200" eaLnBrk="0" fontAlgn="base" hangingPunct="0">
              <a:lnSpc>
                <a:spcPct val="112000"/>
              </a:lnSpc>
              <a:spcBef>
                <a:spcPct val="0"/>
              </a:spcBef>
              <a:spcAft>
                <a:spcPts val="288"/>
              </a:spcAft>
              <a:buClr>
                <a:srgbClr val="000000"/>
              </a:buClr>
              <a:buSzPct val="100000"/>
              <a:buFont typeface="Times New Roman" panose="02020603050405020304" pitchFamily="18" charset="0"/>
              <a:tabLst>
                <a:tab pos="723900" algn="l"/>
                <a:tab pos="1447800" algn="l"/>
              </a:tabLst>
              <a:defRPr sz="2000">
                <a:solidFill>
                  <a:srgbClr val="000000"/>
                </a:solidFill>
                <a:latin typeface="Myriad Pro" pitchFamily="32" charset="0"/>
                <a:ea typeface="Microsoft YaHei" panose="020B0503020204020204" pitchFamily="34" charset="-122"/>
              </a:defRPr>
            </a:lvl8pPr>
            <a:lvl9pPr marL="3886200" indent="-228600" defTabSz="457200" eaLnBrk="0" fontAlgn="base" hangingPunct="0">
              <a:lnSpc>
                <a:spcPct val="112000"/>
              </a:lnSpc>
              <a:spcBef>
                <a:spcPct val="0"/>
              </a:spcBef>
              <a:spcAft>
                <a:spcPts val="288"/>
              </a:spcAft>
              <a:buClr>
                <a:srgbClr val="000000"/>
              </a:buClr>
              <a:buSzPct val="100000"/>
              <a:buFont typeface="Times New Roman" panose="02020603050405020304" pitchFamily="18" charset="0"/>
              <a:tabLst>
                <a:tab pos="723900" algn="l"/>
                <a:tab pos="1447800" algn="l"/>
              </a:tabLst>
              <a:defRPr sz="2000">
                <a:solidFill>
                  <a:srgbClr val="000000"/>
                </a:solidFill>
                <a:latin typeface="Myriad Pro" pitchFamily="32" charset="0"/>
                <a:ea typeface="Microsoft YaHei" panose="020B0503020204020204" pitchFamily="34" charset="-122"/>
              </a:defRPr>
            </a:lvl9pPr>
          </a:lstStyle>
          <a:p>
            <a:pPr algn="ctr" defTabSz="914377" fontAlgn="base">
              <a:lnSpc>
                <a:spcPct val="100000"/>
              </a:lnSpc>
              <a:spcBef>
                <a:spcPct val="0"/>
              </a:spcBef>
              <a:spcAft>
                <a:spcPct val="0"/>
              </a:spcAft>
            </a:pPr>
            <a:r>
              <a:rPr lang="en-US" sz="1600" b="1" spc="-52" dirty="0">
                <a:solidFill>
                  <a:srgbClr val="005695"/>
                </a:solidFill>
                <a:latin typeface="+mn-lt"/>
                <a:ea typeface="Segoe UI" pitchFamily="34" charset="0"/>
                <a:cs typeface="Segoe UI" pitchFamily="34" charset="0"/>
              </a:rPr>
              <a:t>SHAIK SALAM</a:t>
            </a:r>
          </a:p>
          <a:p>
            <a:pPr algn="ctr" defTabSz="609585" fontAlgn="base">
              <a:lnSpc>
                <a:spcPct val="100000"/>
              </a:lnSpc>
              <a:spcBef>
                <a:spcPct val="0"/>
              </a:spcBef>
              <a:spcAft>
                <a:spcPct val="0"/>
              </a:spcAft>
            </a:pPr>
            <a:r>
              <a:rPr lang="en-US" sz="1333" dirty="0">
                <a:solidFill>
                  <a:srgbClr val="005695"/>
                </a:solidFill>
                <a:latin typeface="+mn-lt"/>
                <a:ea typeface="+mn-ea"/>
              </a:rPr>
              <a:t>Platform </a:t>
            </a:r>
            <a:r>
              <a:rPr lang="en-US" sz="1333" dirty="0" smtClean="0">
                <a:solidFill>
                  <a:srgbClr val="005695"/>
                </a:solidFill>
                <a:latin typeface="+mn-lt"/>
                <a:ea typeface="+mn-ea"/>
              </a:rPr>
              <a:t>Admin</a:t>
            </a:r>
          </a:p>
          <a:p>
            <a:pPr algn="ctr" defTabSz="609585" fontAlgn="base">
              <a:lnSpc>
                <a:spcPct val="100000"/>
              </a:lnSpc>
              <a:spcBef>
                <a:spcPct val="0"/>
              </a:spcBef>
              <a:spcAft>
                <a:spcPct val="0"/>
              </a:spcAft>
            </a:pPr>
            <a:r>
              <a:rPr lang="en-US" sz="1333" dirty="0" smtClean="0">
                <a:solidFill>
                  <a:srgbClr val="005695"/>
                </a:solidFill>
                <a:latin typeface="+mn-lt"/>
                <a:ea typeface="+mn-ea"/>
              </a:rPr>
              <a:t>Hyderabad</a:t>
            </a:r>
            <a:endParaRPr lang="en-US" sz="1333" dirty="0">
              <a:solidFill>
                <a:srgbClr val="005695"/>
              </a:solidFill>
              <a:latin typeface="+mn-lt"/>
              <a:ea typeface="+mn-ea"/>
            </a:endParaRPr>
          </a:p>
        </p:txBody>
      </p:sp>
      <p:sp>
        <p:nvSpPr>
          <p:cNvPr id="2" name="Rectangle 4"/>
          <p:cNvSpPr>
            <a:spLocks noChangeArrowheads="1"/>
          </p:cNvSpPr>
          <p:nvPr/>
        </p:nvSpPr>
        <p:spPr bwMode="auto">
          <a:xfrm>
            <a:off x="2644048" y="941917"/>
            <a:ext cx="9446353" cy="54334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120" tIns="81120" rIns="81120" bIns="81120"/>
          <a:lstStyle>
            <a:lvl1pPr marL="215900" indent="-21590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panose="020B0604020202020204" pitchFamily="34" charset="0"/>
                <a:ea typeface="Microsoft YaHei" panose="020B0503020204020204" pitchFamily="34" charset="-122"/>
              </a:defRPr>
            </a:lvl9pPr>
          </a:lstStyle>
          <a:p>
            <a:pPr marL="0" indent="0" algn="just" fontAlgn="base">
              <a:lnSpc>
                <a:spcPct val="150000"/>
              </a:lnSpc>
              <a:spcBef>
                <a:spcPct val="0"/>
              </a:spcBef>
              <a:spcAft>
                <a:spcPct val="0"/>
              </a:spcAft>
              <a:buClr>
                <a:srgbClr val="005695"/>
              </a:buClr>
              <a:buSzPct val="45000"/>
              <a:defRPr/>
            </a:pPr>
            <a:r>
              <a:rPr lang="en-US" sz="1200" b="1" spc="-52" dirty="0">
                <a:solidFill>
                  <a:srgbClr val="005695"/>
                </a:solidFill>
                <a:latin typeface="Calibri" panose="020F0502020204030204" pitchFamily="34" charset="0"/>
                <a:ea typeface="Segoe UI" pitchFamily="34" charset="0"/>
                <a:cs typeface="Calibri" panose="020F0502020204030204" pitchFamily="34" charset="0"/>
              </a:rPr>
              <a:t>Key Highlights </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6+ years of R&amp;D experience in Cloud Computing,DevOps &amp; IT Infrastructure Services.</a:t>
            </a:r>
          </a:p>
          <a:p>
            <a:pPr marL="152404" indent="-152404" algn="just" fontAlgn="base">
              <a:spcBef>
                <a:spcPct val="0"/>
              </a:spcBef>
              <a:spcAft>
                <a:spcPts val="267"/>
              </a:spcAft>
              <a:buClr>
                <a:srgbClr val="0070C0"/>
              </a:buClr>
              <a:buFont typeface="Wingdings" pitchFamily="2" charset="2"/>
              <a:buChar char="§"/>
              <a:defRPr/>
            </a:pPr>
            <a:r>
              <a:rPr lang="en-GB" sz="1200" dirty="0">
                <a:solidFill>
                  <a:srgbClr val="0070C0"/>
                </a:solidFill>
                <a:latin typeface="Calibri" panose="020F0502020204030204" pitchFamily="34" charset="0"/>
                <a:ea typeface="+mn-ea"/>
                <a:cs typeface="Calibri" panose="020F0502020204030204" pitchFamily="34" charset="0"/>
              </a:rPr>
              <a:t>Worked in </a:t>
            </a:r>
            <a:r>
              <a:rPr lang="en-US" sz="1200" dirty="0">
                <a:solidFill>
                  <a:srgbClr val="0070C0"/>
                </a:solidFill>
                <a:latin typeface="Calibri" panose="020F0502020204030204" pitchFamily="34" charset="0"/>
                <a:ea typeface="+mn-ea"/>
                <a:cs typeface="Calibri" panose="020F0502020204030204" pitchFamily="34" charset="0"/>
              </a:rPr>
              <a:t>Agile Model, </a:t>
            </a:r>
            <a:r>
              <a:rPr lang="en-US" sz="1200" dirty="0" err="1">
                <a:solidFill>
                  <a:srgbClr val="0070C0"/>
                </a:solidFill>
                <a:latin typeface="Calibri" panose="020F0502020204030204" pitchFamily="34" charset="0"/>
                <a:ea typeface="+mn-ea"/>
                <a:cs typeface="Calibri" panose="020F0502020204030204" pitchFamily="34" charset="0"/>
              </a:rPr>
              <a:t>DevOps</a:t>
            </a:r>
            <a:r>
              <a:rPr lang="en-US" sz="1200" dirty="0">
                <a:solidFill>
                  <a:srgbClr val="0070C0"/>
                </a:solidFill>
                <a:latin typeface="Calibri" panose="020F0502020204030204" pitchFamily="34" charset="0"/>
                <a:ea typeface="+mn-ea"/>
                <a:cs typeface="Calibri" panose="020F0502020204030204" pitchFamily="34" charset="0"/>
              </a:rPr>
              <a:t> culture and </a:t>
            </a:r>
            <a:r>
              <a:rPr lang="en-US" sz="1200" dirty="0" err="1">
                <a:solidFill>
                  <a:srgbClr val="0070C0"/>
                </a:solidFill>
                <a:latin typeface="Calibri" panose="020F0502020204030204" pitchFamily="34" charset="0"/>
                <a:ea typeface="+mn-ea"/>
                <a:cs typeface="Calibri" panose="020F0502020204030204" pitchFamily="34" charset="0"/>
              </a:rPr>
              <a:t>Microservices</a:t>
            </a:r>
            <a:r>
              <a:rPr lang="en-US" sz="1200" dirty="0">
                <a:solidFill>
                  <a:srgbClr val="0070C0"/>
                </a:solidFill>
                <a:latin typeface="Calibri" panose="020F0502020204030204" pitchFamily="34" charset="0"/>
                <a:ea typeface="+mn-ea"/>
                <a:cs typeface="Calibri" panose="020F0502020204030204" pitchFamily="34" charset="0"/>
              </a:rPr>
              <a:t> Platform.</a:t>
            </a:r>
          </a:p>
          <a:p>
            <a:pPr marL="152404" indent="-152404" algn="just" fontAlgn="base">
              <a:spcBef>
                <a:spcPct val="0"/>
              </a:spcBef>
              <a:spcAft>
                <a:spcPts val="267"/>
              </a:spcAft>
              <a:buClr>
                <a:srgbClr val="0070C0"/>
              </a:buClr>
              <a:buFont typeface="Wingdings" pitchFamily="2" charset="2"/>
              <a:buChar char="§"/>
              <a:defRPr/>
            </a:pPr>
            <a:r>
              <a:rPr lang="en-GB" sz="1200" dirty="0">
                <a:solidFill>
                  <a:srgbClr val="0070C0"/>
                </a:solidFill>
                <a:latin typeface="Calibri" panose="020F0502020204030204" pitchFamily="34" charset="0"/>
                <a:ea typeface="+mn-ea"/>
                <a:cs typeface="Calibri" panose="020F0502020204030204" pitchFamily="34" charset="0"/>
              </a:rPr>
              <a:t>Experienced in end to end installation &amp; configuration of </a:t>
            </a:r>
            <a:r>
              <a:rPr lang="en-US" sz="1200" dirty="0">
                <a:solidFill>
                  <a:srgbClr val="0070C0"/>
                </a:solidFill>
                <a:latin typeface="Calibri" panose="020F0502020204030204" pitchFamily="34" charset="0"/>
                <a:ea typeface="+mn-ea"/>
                <a:cs typeface="Calibri" panose="020F0502020204030204" pitchFamily="34" charset="0"/>
              </a:rPr>
              <a:t>cloud (</a:t>
            </a:r>
            <a:r>
              <a:rPr lang="en-US" sz="1200" dirty="0" err="1">
                <a:solidFill>
                  <a:srgbClr val="0070C0"/>
                </a:solidFill>
                <a:latin typeface="Calibri" panose="020F0502020204030204" pitchFamily="34" charset="0"/>
                <a:ea typeface="+mn-ea"/>
                <a:cs typeface="Calibri" panose="020F0502020204030204" pitchFamily="34" charset="0"/>
              </a:rPr>
              <a:t>Mirantis</a:t>
            </a:r>
            <a:r>
              <a:rPr lang="en-US" sz="1200" dirty="0">
                <a:solidFill>
                  <a:srgbClr val="0070C0"/>
                </a:solidFill>
                <a:latin typeface="Calibri" panose="020F0502020204030204" pitchFamily="34" charset="0"/>
                <a:ea typeface="+mn-ea"/>
                <a:cs typeface="Calibri" panose="020F0502020204030204" pitchFamily="34" charset="0"/>
              </a:rPr>
              <a:t> </a:t>
            </a:r>
            <a:r>
              <a:rPr lang="en-US" sz="1200" dirty="0" err="1">
                <a:solidFill>
                  <a:srgbClr val="0070C0"/>
                </a:solidFill>
                <a:latin typeface="Calibri" panose="020F0502020204030204" pitchFamily="34" charset="0"/>
                <a:ea typeface="+mn-ea"/>
                <a:cs typeface="Calibri" panose="020F0502020204030204" pitchFamily="34" charset="0"/>
              </a:rPr>
              <a:t>OpenStack</a:t>
            </a:r>
            <a:r>
              <a:rPr lang="en-US" sz="1200" dirty="0">
                <a:solidFill>
                  <a:srgbClr val="0070C0"/>
                </a:solidFill>
                <a:latin typeface="Calibri" panose="020F0502020204030204" pitchFamily="34" charset="0"/>
                <a:ea typeface="+mn-ea"/>
                <a:cs typeface="Calibri" panose="020F0502020204030204" pitchFamily="34" charset="0"/>
              </a:rPr>
              <a:t> , </a:t>
            </a:r>
            <a:r>
              <a:rPr lang="en-US" sz="1200" dirty="0" err="1">
                <a:solidFill>
                  <a:srgbClr val="0070C0"/>
                </a:solidFill>
                <a:latin typeface="Calibri" panose="020F0502020204030204" pitchFamily="34" charset="0"/>
                <a:ea typeface="+mn-ea"/>
                <a:cs typeface="Calibri" panose="020F0502020204030204" pitchFamily="34" charset="0"/>
              </a:rPr>
              <a:t>Redhat</a:t>
            </a:r>
            <a:r>
              <a:rPr lang="en-US" sz="1200" dirty="0">
                <a:solidFill>
                  <a:srgbClr val="0070C0"/>
                </a:solidFill>
                <a:latin typeface="Calibri" panose="020F0502020204030204" pitchFamily="34" charset="0"/>
                <a:ea typeface="+mn-ea"/>
                <a:cs typeface="Calibri" panose="020F0502020204030204" pitchFamily="34" charset="0"/>
              </a:rPr>
              <a:t> </a:t>
            </a:r>
            <a:r>
              <a:rPr lang="en-US" sz="1200" dirty="0" err="1">
                <a:solidFill>
                  <a:srgbClr val="0070C0"/>
                </a:solidFill>
                <a:latin typeface="Calibri" panose="020F0502020204030204" pitchFamily="34" charset="0"/>
                <a:ea typeface="+mn-ea"/>
                <a:cs typeface="Calibri" panose="020F0502020204030204" pitchFamily="34" charset="0"/>
              </a:rPr>
              <a:t>OpenStack</a:t>
            </a:r>
            <a:r>
              <a:rPr lang="en-US" sz="1200" dirty="0">
                <a:solidFill>
                  <a:srgbClr val="0070C0"/>
                </a:solidFill>
                <a:latin typeface="Calibri" panose="020F0502020204030204" pitchFamily="34" charset="0"/>
                <a:ea typeface="+mn-ea"/>
                <a:cs typeface="Calibri" panose="020F0502020204030204" pitchFamily="34" charset="0"/>
              </a:rPr>
              <a:t>),VMWare </a:t>
            </a:r>
            <a:r>
              <a:rPr lang="en-US" sz="1200" dirty="0" err="1">
                <a:solidFill>
                  <a:srgbClr val="0070C0"/>
                </a:solidFill>
                <a:latin typeface="Calibri" panose="020F0502020204030204" pitchFamily="34" charset="0"/>
                <a:ea typeface="+mn-ea"/>
                <a:cs typeface="Calibri" panose="020F0502020204030204" pitchFamily="34" charset="0"/>
              </a:rPr>
              <a:t>vSphere</a:t>
            </a:r>
            <a:r>
              <a:rPr lang="en-US" sz="1200" dirty="0">
                <a:solidFill>
                  <a:srgbClr val="0070C0"/>
                </a:solidFill>
                <a:latin typeface="Calibri" panose="020F0502020204030204" pitchFamily="34" charset="0"/>
                <a:ea typeface="+mn-ea"/>
                <a:cs typeface="Calibri" panose="020F0502020204030204" pitchFamily="34" charset="0"/>
              </a:rPr>
              <a:t>(</a:t>
            </a:r>
            <a:r>
              <a:rPr lang="en-US" sz="1200" dirty="0" err="1">
                <a:solidFill>
                  <a:srgbClr val="0070C0"/>
                </a:solidFill>
                <a:latin typeface="Calibri" panose="020F0502020204030204" pitchFamily="34" charset="0"/>
                <a:ea typeface="+mn-ea"/>
                <a:cs typeface="Calibri" panose="020F0502020204030204" pitchFamily="34" charset="0"/>
              </a:rPr>
              <a:t>vCD</a:t>
            </a:r>
            <a:r>
              <a:rPr lang="en-US" sz="1200" dirty="0">
                <a:solidFill>
                  <a:srgbClr val="0070C0"/>
                </a:solidFill>
                <a:latin typeface="Calibri" panose="020F0502020204030204" pitchFamily="34" charset="0"/>
                <a:ea typeface="+mn-ea"/>
                <a:cs typeface="Calibri" panose="020F0502020204030204" pitchFamily="34" charset="0"/>
              </a:rPr>
              <a:t>)data centers on different HW platforms(HP,DELL) and legacy nodes as well.</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Deployment &amp; management of </a:t>
            </a:r>
            <a:r>
              <a:rPr lang="en-US" sz="1200" dirty="0" err="1">
                <a:solidFill>
                  <a:srgbClr val="0070C0"/>
                </a:solidFill>
                <a:latin typeface="Calibri" panose="020F0502020204030204" pitchFamily="34" charset="0"/>
                <a:ea typeface="+mn-ea"/>
                <a:cs typeface="Calibri" panose="020F0502020204030204" pitchFamily="34" charset="0"/>
              </a:rPr>
              <a:t>OpenShift</a:t>
            </a:r>
            <a:r>
              <a:rPr lang="en-US" sz="1200" dirty="0">
                <a:solidFill>
                  <a:srgbClr val="0070C0"/>
                </a:solidFill>
                <a:latin typeface="Calibri" panose="020F0502020204030204" pitchFamily="34" charset="0"/>
                <a:ea typeface="+mn-ea"/>
                <a:cs typeface="Calibri" panose="020F0502020204030204" pitchFamily="34" charset="0"/>
              </a:rPr>
              <a:t>/</a:t>
            </a:r>
            <a:r>
              <a:rPr lang="en-US" sz="1200" dirty="0" err="1">
                <a:solidFill>
                  <a:srgbClr val="0070C0"/>
                </a:solidFill>
                <a:latin typeface="Calibri" panose="020F0502020204030204" pitchFamily="34" charset="0"/>
                <a:ea typeface="+mn-ea"/>
                <a:cs typeface="Calibri" panose="020F0502020204030204" pitchFamily="34" charset="0"/>
              </a:rPr>
              <a:t>Kubernetes</a:t>
            </a:r>
            <a:r>
              <a:rPr lang="en-US" sz="1200" dirty="0">
                <a:solidFill>
                  <a:srgbClr val="0070C0"/>
                </a:solidFill>
                <a:latin typeface="Calibri" panose="020F0502020204030204" pitchFamily="34" charset="0"/>
                <a:ea typeface="+mn-ea"/>
                <a:cs typeface="Calibri" panose="020F0502020204030204" pitchFamily="34" charset="0"/>
              </a:rPr>
              <a:t>, </a:t>
            </a:r>
            <a:r>
              <a:rPr lang="en-US" sz="1200" dirty="0" err="1">
                <a:solidFill>
                  <a:srgbClr val="0070C0"/>
                </a:solidFill>
                <a:latin typeface="Calibri" panose="020F0502020204030204" pitchFamily="34" charset="0"/>
                <a:ea typeface="+mn-ea"/>
                <a:cs typeface="Calibri" panose="020F0502020204030204" pitchFamily="34" charset="0"/>
              </a:rPr>
              <a:t>Docker</a:t>
            </a:r>
            <a:r>
              <a:rPr lang="en-US" sz="1200" dirty="0">
                <a:solidFill>
                  <a:srgbClr val="0070C0"/>
                </a:solidFill>
                <a:latin typeface="Calibri" panose="020F0502020204030204" pitchFamily="34" charset="0"/>
                <a:ea typeface="+mn-ea"/>
                <a:cs typeface="Calibri" panose="020F0502020204030204" pitchFamily="34" charset="0"/>
              </a:rPr>
              <a:t> containers &amp;Swarm setup on </a:t>
            </a:r>
            <a:r>
              <a:rPr lang="en-US" sz="1200" dirty="0" err="1">
                <a:solidFill>
                  <a:srgbClr val="0070C0"/>
                </a:solidFill>
                <a:latin typeface="Calibri" panose="020F0502020204030204" pitchFamily="34" charset="0"/>
                <a:ea typeface="+mn-ea"/>
                <a:cs typeface="Calibri" panose="020F0502020204030204" pitchFamily="34" charset="0"/>
              </a:rPr>
              <a:t>baremetal</a:t>
            </a:r>
            <a:r>
              <a:rPr lang="en-US" sz="1200" dirty="0">
                <a:solidFill>
                  <a:srgbClr val="0070C0"/>
                </a:solidFill>
                <a:latin typeface="Calibri" panose="020F0502020204030204" pitchFamily="34" charset="0"/>
                <a:ea typeface="+mn-ea"/>
                <a:cs typeface="Calibri" panose="020F0502020204030204" pitchFamily="34" charset="0"/>
              </a:rPr>
              <a:t> &amp; </a:t>
            </a:r>
            <a:r>
              <a:rPr lang="en-US" sz="1200" dirty="0" err="1">
                <a:solidFill>
                  <a:srgbClr val="0070C0"/>
                </a:solidFill>
                <a:latin typeface="Calibri" panose="020F0502020204030204" pitchFamily="34" charset="0"/>
                <a:ea typeface="+mn-ea"/>
                <a:cs typeface="Calibri" panose="020F0502020204030204" pitchFamily="34" charset="0"/>
              </a:rPr>
              <a:t>OpenStack</a:t>
            </a:r>
            <a:r>
              <a:rPr lang="en-US" sz="1200" dirty="0">
                <a:solidFill>
                  <a:srgbClr val="0070C0"/>
                </a:solidFill>
                <a:latin typeface="Calibri" panose="020F0502020204030204" pitchFamily="34" charset="0"/>
                <a:ea typeface="+mn-ea"/>
                <a:cs typeface="Calibri" panose="020F0502020204030204" pitchFamily="34" charset="0"/>
              </a:rPr>
              <a:t> cloud using </a:t>
            </a:r>
            <a:r>
              <a:rPr lang="en-US" sz="1200" dirty="0" err="1">
                <a:solidFill>
                  <a:srgbClr val="0070C0"/>
                </a:solidFill>
                <a:latin typeface="Calibri" panose="020F0502020204030204" pitchFamily="34" charset="0"/>
                <a:ea typeface="+mn-ea"/>
                <a:cs typeface="Calibri" panose="020F0502020204030204" pitchFamily="34" charset="0"/>
              </a:rPr>
              <a:t>Ansible</a:t>
            </a:r>
            <a:r>
              <a:rPr lang="en-US" sz="1200" dirty="0">
                <a:solidFill>
                  <a:srgbClr val="0070C0"/>
                </a:solidFill>
                <a:latin typeface="Calibri" panose="020F0502020204030204" pitchFamily="34" charset="0"/>
                <a:ea typeface="+mn-ea"/>
                <a:cs typeface="Calibri" panose="020F0502020204030204" pitchFamily="34" charset="0"/>
              </a:rPr>
              <a:t>.</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Deployment of Containerized </a:t>
            </a:r>
            <a:r>
              <a:rPr lang="en-US" sz="1200" dirty="0" err="1">
                <a:solidFill>
                  <a:srgbClr val="0070C0"/>
                </a:solidFill>
                <a:latin typeface="Calibri" panose="020F0502020204030204" pitchFamily="34" charset="0"/>
                <a:ea typeface="+mn-ea"/>
                <a:cs typeface="Calibri" panose="020F0502020204030204" pitchFamily="34" charset="0"/>
              </a:rPr>
              <a:t>Glusterfs</a:t>
            </a:r>
            <a:r>
              <a:rPr lang="en-US" sz="1200" dirty="0">
                <a:solidFill>
                  <a:srgbClr val="0070C0"/>
                </a:solidFill>
                <a:latin typeface="Calibri" panose="020F0502020204030204" pitchFamily="34" charset="0"/>
                <a:ea typeface="+mn-ea"/>
                <a:cs typeface="Calibri" panose="020F0502020204030204" pitchFamily="34" charset="0"/>
              </a:rPr>
              <a:t> storage deployment and management.</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Played as onsite Data center administrator for Ericsson R&amp;D Lab for Deployment &amp; management of </a:t>
            </a:r>
            <a:r>
              <a:rPr lang="en-US" sz="1200" dirty="0" err="1">
                <a:solidFill>
                  <a:srgbClr val="0070C0"/>
                </a:solidFill>
                <a:latin typeface="Calibri" panose="020F0502020204030204" pitchFamily="34" charset="0"/>
                <a:ea typeface="+mn-ea"/>
                <a:cs typeface="Calibri" panose="020F0502020204030204" pitchFamily="34" charset="0"/>
              </a:rPr>
              <a:t>OpenStack</a:t>
            </a:r>
            <a:r>
              <a:rPr lang="en-US" sz="1200" dirty="0">
                <a:solidFill>
                  <a:srgbClr val="0070C0"/>
                </a:solidFill>
                <a:latin typeface="Calibri" panose="020F0502020204030204" pitchFamily="34" charset="0"/>
                <a:ea typeface="+mn-ea"/>
                <a:cs typeface="Calibri" panose="020F0502020204030204" pitchFamily="34" charset="0"/>
              </a:rPr>
              <a:t> Cloud on Blade servers.</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Played as </a:t>
            </a:r>
            <a:r>
              <a:rPr lang="en-US" sz="1200" dirty="0" err="1">
                <a:solidFill>
                  <a:srgbClr val="0070C0"/>
                </a:solidFill>
                <a:latin typeface="Calibri" panose="020F0502020204030204" pitchFamily="34" charset="0"/>
                <a:ea typeface="+mn-ea"/>
                <a:cs typeface="Calibri" panose="020F0502020204030204" pitchFamily="34" charset="0"/>
              </a:rPr>
              <a:t>DevOps</a:t>
            </a:r>
            <a:r>
              <a:rPr lang="en-US" sz="1200" dirty="0">
                <a:solidFill>
                  <a:srgbClr val="0070C0"/>
                </a:solidFill>
                <a:latin typeface="Calibri" panose="020F0502020204030204" pitchFamily="34" charset="0"/>
                <a:ea typeface="+mn-ea"/>
                <a:cs typeface="Calibri" panose="020F0502020204030204" pitchFamily="34" charset="0"/>
              </a:rPr>
              <a:t> engineer for </a:t>
            </a:r>
            <a:r>
              <a:rPr lang="en-US" sz="1200" dirty="0" err="1">
                <a:solidFill>
                  <a:srgbClr val="0070C0"/>
                </a:solidFill>
                <a:latin typeface="Calibri" panose="020F0502020204030204" pitchFamily="34" charset="0"/>
                <a:ea typeface="+mn-ea"/>
                <a:cs typeface="Calibri" panose="020F0502020204030204" pitchFamily="34" charset="0"/>
              </a:rPr>
              <a:t>DevOps</a:t>
            </a:r>
            <a:r>
              <a:rPr lang="en-US" sz="1200" dirty="0">
                <a:solidFill>
                  <a:srgbClr val="0070C0"/>
                </a:solidFill>
                <a:latin typeface="Calibri" panose="020F0502020204030204" pitchFamily="34" charset="0"/>
                <a:ea typeface="+mn-ea"/>
                <a:cs typeface="Calibri" panose="020F0502020204030204" pitchFamily="34" charset="0"/>
              </a:rPr>
              <a:t>  tools setup in </a:t>
            </a:r>
            <a:r>
              <a:rPr lang="en-US" sz="1200" dirty="0" err="1">
                <a:solidFill>
                  <a:srgbClr val="0070C0"/>
                </a:solidFill>
                <a:latin typeface="Calibri" panose="020F0502020204030204" pitchFamily="34" charset="0"/>
                <a:ea typeface="+mn-ea"/>
                <a:cs typeface="Calibri" panose="020F0502020204030204" pitchFamily="34" charset="0"/>
              </a:rPr>
              <a:t>OpenShift</a:t>
            </a:r>
            <a:r>
              <a:rPr lang="en-US" sz="1200" dirty="0">
                <a:solidFill>
                  <a:srgbClr val="0070C0"/>
                </a:solidFill>
                <a:latin typeface="Calibri" panose="020F0502020204030204" pitchFamily="34" charset="0"/>
                <a:ea typeface="+mn-ea"/>
                <a:cs typeface="Calibri" panose="020F0502020204030204" pitchFamily="34" charset="0"/>
              </a:rPr>
              <a:t> platform for Nokia R&amp;D.</a:t>
            </a:r>
          </a:p>
          <a:p>
            <a:pPr marL="0" indent="0" algn="just" fontAlgn="base">
              <a:spcBef>
                <a:spcPct val="0"/>
              </a:spcBef>
              <a:spcAft>
                <a:spcPts val="267"/>
              </a:spcAft>
              <a:buClr>
                <a:srgbClr val="0070C0"/>
              </a:buClr>
              <a:defRPr/>
            </a:pPr>
            <a:endParaRPr lang="en-US" sz="1000" b="1" spc="-52" dirty="0" smtClean="0">
              <a:solidFill>
                <a:srgbClr val="005695"/>
              </a:solidFill>
              <a:latin typeface="Calibri" panose="020F0502020204030204" pitchFamily="34" charset="0"/>
              <a:ea typeface="Segoe UI" pitchFamily="34" charset="0"/>
              <a:cs typeface="Calibri" panose="020F0502020204030204" pitchFamily="34" charset="0"/>
            </a:endParaRPr>
          </a:p>
          <a:p>
            <a:pPr marL="0" indent="0" algn="just" fontAlgn="base">
              <a:spcBef>
                <a:spcPct val="0"/>
              </a:spcBef>
              <a:spcAft>
                <a:spcPts val="267"/>
              </a:spcAft>
              <a:buClr>
                <a:srgbClr val="0070C0"/>
              </a:buClr>
              <a:defRPr/>
            </a:pPr>
            <a:r>
              <a:rPr lang="en-US" sz="1200" b="1" spc="-52" dirty="0">
                <a:solidFill>
                  <a:srgbClr val="005695"/>
                </a:solidFill>
                <a:latin typeface="Calibri" panose="020F0502020204030204" pitchFamily="34" charset="0"/>
                <a:ea typeface="Segoe UI" pitchFamily="34" charset="0"/>
                <a:cs typeface="Calibri" panose="020F0502020204030204" pitchFamily="34" charset="0"/>
              </a:rPr>
              <a:t>Experience Summary</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Troubleshooting of </a:t>
            </a:r>
            <a:r>
              <a:rPr lang="en-US" sz="1200" dirty="0" err="1">
                <a:solidFill>
                  <a:srgbClr val="0070C0"/>
                </a:solidFill>
                <a:latin typeface="Calibri" panose="020F0502020204030204" pitchFamily="34" charset="0"/>
                <a:ea typeface="+mn-ea"/>
                <a:cs typeface="Calibri" panose="020F0502020204030204" pitchFamily="34" charset="0"/>
              </a:rPr>
              <a:t>OpenStack</a:t>
            </a:r>
            <a:r>
              <a:rPr lang="en-US" sz="1200" dirty="0">
                <a:solidFill>
                  <a:srgbClr val="0070C0"/>
                </a:solidFill>
                <a:latin typeface="Calibri" panose="020F0502020204030204" pitchFamily="34" charset="0"/>
                <a:ea typeface="+mn-ea"/>
                <a:cs typeface="Calibri" panose="020F0502020204030204" pitchFamily="34" charset="0"/>
              </a:rPr>
              <a:t> components like Nova(KVM), Neutron(SDN),Cinder </a:t>
            </a:r>
            <a:r>
              <a:rPr lang="en-US" sz="1200" dirty="0" err="1">
                <a:solidFill>
                  <a:srgbClr val="0070C0"/>
                </a:solidFill>
                <a:latin typeface="Calibri" panose="020F0502020204030204" pitchFamily="34" charset="0"/>
                <a:ea typeface="+mn-ea"/>
                <a:cs typeface="Calibri" panose="020F0502020204030204" pitchFamily="34" charset="0"/>
              </a:rPr>
              <a:t>etc</a:t>
            </a:r>
            <a:r>
              <a:rPr lang="en-US" sz="1200" dirty="0">
                <a:solidFill>
                  <a:srgbClr val="0070C0"/>
                </a:solidFill>
                <a:latin typeface="Calibri" panose="020F0502020204030204" pitchFamily="34" charset="0"/>
                <a:ea typeface="+mn-ea"/>
                <a:cs typeface="Calibri" panose="020F0502020204030204" pitchFamily="34" charset="0"/>
              </a:rPr>
              <a:t> and Knowledge on networking concepts (TCP/IP, routing, switching, VLANs, VXLAN, GRE, </a:t>
            </a:r>
            <a:r>
              <a:rPr lang="en-US" sz="1200" dirty="0" err="1">
                <a:solidFill>
                  <a:srgbClr val="0070C0"/>
                </a:solidFill>
                <a:latin typeface="Calibri" panose="020F0502020204030204" pitchFamily="34" charset="0"/>
                <a:ea typeface="+mn-ea"/>
                <a:cs typeface="Calibri" panose="020F0502020204030204" pitchFamily="34" charset="0"/>
              </a:rPr>
              <a:t>Openv</a:t>
            </a:r>
            <a:r>
              <a:rPr lang="en-US" sz="1200" dirty="0">
                <a:solidFill>
                  <a:srgbClr val="0070C0"/>
                </a:solidFill>
                <a:latin typeface="Calibri" panose="020F0502020204030204" pitchFamily="34" charset="0"/>
                <a:ea typeface="+mn-ea"/>
                <a:cs typeface="Calibri" panose="020F0502020204030204" pitchFamily="34" charset="0"/>
              </a:rPr>
              <a:t> switch and Load balancing). </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Troubleshooting on </a:t>
            </a:r>
            <a:r>
              <a:rPr lang="en-US" sz="1200" dirty="0" err="1">
                <a:solidFill>
                  <a:srgbClr val="0070C0"/>
                </a:solidFill>
                <a:latin typeface="Calibri" panose="020F0502020204030204" pitchFamily="34" charset="0"/>
                <a:ea typeface="+mn-ea"/>
                <a:cs typeface="Calibri" panose="020F0502020204030204" pitchFamily="34" charset="0"/>
              </a:rPr>
              <a:t>OpenShift</a:t>
            </a:r>
            <a:r>
              <a:rPr lang="en-US" sz="1200" dirty="0">
                <a:solidFill>
                  <a:srgbClr val="0070C0"/>
                </a:solidFill>
                <a:latin typeface="Calibri" panose="020F0502020204030204" pitchFamily="34" charset="0"/>
                <a:ea typeface="+mn-ea"/>
                <a:cs typeface="Calibri" panose="020F0502020204030204" pitchFamily="34" charset="0"/>
              </a:rPr>
              <a:t> deployment issues, </a:t>
            </a:r>
            <a:r>
              <a:rPr lang="en-US" sz="1200" dirty="0" err="1">
                <a:solidFill>
                  <a:srgbClr val="0070C0"/>
                </a:solidFill>
                <a:latin typeface="Calibri" panose="020F0502020204030204" pitchFamily="34" charset="0"/>
                <a:ea typeface="+mn-ea"/>
                <a:cs typeface="Calibri" panose="020F0502020204030204" pitchFamily="34" charset="0"/>
              </a:rPr>
              <a:t>docker</a:t>
            </a:r>
            <a:r>
              <a:rPr lang="en-US" sz="1200" dirty="0">
                <a:solidFill>
                  <a:srgbClr val="0070C0"/>
                </a:solidFill>
                <a:latin typeface="Calibri" panose="020F0502020204030204" pitchFamily="34" charset="0"/>
                <a:ea typeface="+mn-ea"/>
                <a:cs typeface="Calibri" panose="020F0502020204030204" pitchFamily="34" charset="0"/>
              </a:rPr>
              <a:t> registry, </a:t>
            </a:r>
            <a:r>
              <a:rPr lang="en-US" sz="1200" dirty="0" err="1">
                <a:solidFill>
                  <a:srgbClr val="0070C0"/>
                </a:solidFill>
                <a:latin typeface="Calibri" panose="020F0502020204030204" pitchFamily="34" charset="0"/>
                <a:ea typeface="+mn-ea"/>
                <a:cs typeface="Calibri" panose="020F0502020204030204" pitchFamily="34" charset="0"/>
              </a:rPr>
              <a:t>Glusterfs</a:t>
            </a:r>
            <a:r>
              <a:rPr lang="en-US" sz="1200" dirty="0">
                <a:solidFill>
                  <a:srgbClr val="0070C0"/>
                </a:solidFill>
                <a:latin typeface="Calibri" panose="020F0502020204030204" pitchFamily="34" charset="0"/>
                <a:ea typeface="+mn-ea"/>
                <a:cs typeface="Calibri" panose="020F0502020204030204" pitchFamily="34" charset="0"/>
              </a:rPr>
              <a:t> related issues and Scale up/down of </a:t>
            </a:r>
            <a:r>
              <a:rPr lang="en-US" sz="1200" dirty="0" err="1">
                <a:solidFill>
                  <a:srgbClr val="0070C0"/>
                </a:solidFill>
                <a:latin typeface="Calibri" panose="020F0502020204030204" pitchFamily="34" charset="0"/>
                <a:ea typeface="+mn-ea"/>
                <a:cs typeface="Calibri" panose="020F0502020204030204" pitchFamily="34" charset="0"/>
              </a:rPr>
              <a:t>OpenShift</a:t>
            </a:r>
            <a:r>
              <a:rPr lang="en-US" sz="1200" dirty="0">
                <a:solidFill>
                  <a:srgbClr val="0070C0"/>
                </a:solidFill>
                <a:latin typeface="Calibri" panose="020F0502020204030204" pitchFamily="34" charset="0"/>
                <a:ea typeface="+mn-ea"/>
                <a:cs typeface="Calibri" panose="020F0502020204030204" pitchFamily="34" charset="0"/>
              </a:rPr>
              <a:t> nodes on </a:t>
            </a:r>
            <a:r>
              <a:rPr lang="en-US" sz="1200" dirty="0" err="1">
                <a:solidFill>
                  <a:srgbClr val="0070C0"/>
                </a:solidFill>
                <a:latin typeface="Calibri" panose="020F0502020204030204" pitchFamily="34" charset="0"/>
                <a:ea typeface="+mn-ea"/>
                <a:cs typeface="Calibri" panose="020F0502020204030204" pitchFamily="34" charset="0"/>
              </a:rPr>
              <a:t>OpenStack</a:t>
            </a:r>
            <a:r>
              <a:rPr lang="en-US" sz="1200" dirty="0">
                <a:solidFill>
                  <a:srgbClr val="0070C0"/>
                </a:solidFill>
                <a:latin typeface="Calibri" panose="020F0502020204030204" pitchFamily="34" charset="0"/>
                <a:ea typeface="+mn-ea"/>
                <a:cs typeface="Calibri" panose="020F0502020204030204" pitchFamily="34" charset="0"/>
              </a:rPr>
              <a:t>/</a:t>
            </a:r>
            <a:r>
              <a:rPr lang="en-US" sz="1200" dirty="0" err="1">
                <a:solidFill>
                  <a:srgbClr val="0070C0"/>
                </a:solidFill>
                <a:latin typeface="Calibri" panose="020F0502020204030204" pitchFamily="34" charset="0"/>
                <a:ea typeface="+mn-ea"/>
                <a:cs typeface="Calibri" panose="020F0502020204030204" pitchFamily="34" charset="0"/>
              </a:rPr>
              <a:t>Baremetal</a:t>
            </a:r>
            <a:r>
              <a:rPr lang="en-US" sz="1200" dirty="0">
                <a:solidFill>
                  <a:srgbClr val="0070C0"/>
                </a:solidFill>
                <a:latin typeface="Calibri" panose="020F0502020204030204" pitchFamily="34" charset="0"/>
                <a:ea typeface="+mn-ea"/>
                <a:cs typeface="Calibri" panose="020F0502020204030204" pitchFamily="34" charset="0"/>
              </a:rPr>
              <a:t> systems.</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Deployment of </a:t>
            </a:r>
            <a:r>
              <a:rPr lang="en-US" sz="1200" b="1" dirty="0" err="1">
                <a:solidFill>
                  <a:srgbClr val="0070C0"/>
                </a:solidFill>
                <a:latin typeface="Calibri" panose="020F0502020204030204" pitchFamily="34" charset="0"/>
                <a:ea typeface="+mn-ea"/>
                <a:cs typeface="Calibri" panose="020F0502020204030204" pitchFamily="34" charset="0"/>
              </a:rPr>
              <a:t>DevOps</a:t>
            </a:r>
            <a:r>
              <a:rPr lang="en-US" sz="1200" dirty="0">
                <a:solidFill>
                  <a:srgbClr val="0070C0"/>
                </a:solidFill>
                <a:latin typeface="Calibri" panose="020F0502020204030204" pitchFamily="34" charset="0"/>
                <a:ea typeface="+mn-ea"/>
                <a:cs typeface="Calibri" panose="020F0502020204030204" pitchFamily="34" charset="0"/>
              </a:rPr>
              <a:t> tools onto </a:t>
            </a:r>
            <a:r>
              <a:rPr lang="en-US" sz="1200" dirty="0" err="1">
                <a:solidFill>
                  <a:srgbClr val="0070C0"/>
                </a:solidFill>
                <a:latin typeface="Calibri" panose="020F0502020204030204" pitchFamily="34" charset="0"/>
                <a:ea typeface="+mn-ea"/>
                <a:cs typeface="Calibri" panose="020F0502020204030204" pitchFamily="34" charset="0"/>
              </a:rPr>
              <a:t>OpenShift</a:t>
            </a:r>
            <a:r>
              <a:rPr lang="en-US" sz="1200" dirty="0">
                <a:solidFill>
                  <a:srgbClr val="0070C0"/>
                </a:solidFill>
                <a:latin typeface="Calibri" panose="020F0502020204030204" pitchFamily="34" charset="0"/>
                <a:ea typeface="+mn-ea"/>
                <a:cs typeface="Calibri" panose="020F0502020204030204" pitchFamily="34" charset="0"/>
              </a:rPr>
              <a:t> using </a:t>
            </a:r>
            <a:r>
              <a:rPr lang="en-US" sz="1200" dirty="0" err="1">
                <a:solidFill>
                  <a:srgbClr val="0070C0"/>
                </a:solidFill>
                <a:latin typeface="Calibri" panose="020F0502020204030204" pitchFamily="34" charset="0"/>
                <a:ea typeface="+mn-ea"/>
                <a:cs typeface="Calibri" panose="020F0502020204030204" pitchFamily="34" charset="0"/>
              </a:rPr>
              <a:t>cicd</a:t>
            </a:r>
            <a:r>
              <a:rPr lang="en-US" sz="1200" dirty="0">
                <a:solidFill>
                  <a:srgbClr val="0070C0"/>
                </a:solidFill>
                <a:latin typeface="Calibri" panose="020F0502020204030204" pitchFamily="34" charset="0"/>
                <a:ea typeface="+mn-ea"/>
                <a:cs typeface="Calibri" panose="020F0502020204030204" pitchFamily="34" charset="0"/>
              </a:rPr>
              <a:t>, </a:t>
            </a:r>
            <a:r>
              <a:rPr lang="en-US" sz="1200" dirty="0" err="1">
                <a:solidFill>
                  <a:srgbClr val="0070C0"/>
                </a:solidFill>
                <a:latin typeface="Calibri" panose="020F0502020204030204" pitchFamily="34" charset="0"/>
                <a:ea typeface="+mn-ea"/>
                <a:cs typeface="Calibri" panose="020F0502020204030204" pitchFamily="34" charset="0"/>
              </a:rPr>
              <a:t>docker</a:t>
            </a:r>
            <a:r>
              <a:rPr lang="en-US" sz="1200" dirty="0">
                <a:solidFill>
                  <a:srgbClr val="0070C0"/>
                </a:solidFill>
                <a:latin typeface="Calibri" panose="020F0502020204030204" pitchFamily="34" charset="0"/>
                <a:ea typeface="+mn-ea"/>
                <a:cs typeface="Calibri" panose="020F0502020204030204" pitchFamily="34" charset="0"/>
              </a:rPr>
              <a:t> images and through </a:t>
            </a:r>
            <a:r>
              <a:rPr lang="en-US" sz="1200" dirty="0" err="1">
                <a:solidFill>
                  <a:srgbClr val="0070C0"/>
                </a:solidFill>
                <a:latin typeface="Calibri" panose="020F0502020204030204" pitchFamily="34" charset="0"/>
                <a:ea typeface="+mn-ea"/>
                <a:cs typeface="Calibri" panose="020F0502020204030204" pitchFamily="34" charset="0"/>
              </a:rPr>
              <a:t>yaml</a:t>
            </a:r>
            <a:r>
              <a:rPr lang="en-US" sz="1200" dirty="0">
                <a:solidFill>
                  <a:srgbClr val="0070C0"/>
                </a:solidFill>
                <a:latin typeface="Calibri" panose="020F0502020204030204" pitchFamily="34" charset="0"/>
                <a:ea typeface="+mn-ea"/>
                <a:cs typeface="Calibri" panose="020F0502020204030204" pitchFamily="34" charset="0"/>
              </a:rPr>
              <a:t> files.</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CI-CD pipeline setup and implementation using Jenkins on </a:t>
            </a:r>
            <a:r>
              <a:rPr lang="en-US" sz="1200" dirty="0" err="1">
                <a:solidFill>
                  <a:srgbClr val="0070C0"/>
                </a:solidFill>
                <a:latin typeface="Calibri" panose="020F0502020204030204" pitchFamily="34" charset="0"/>
                <a:ea typeface="+mn-ea"/>
                <a:cs typeface="Calibri" panose="020F0502020204030204" pitchFamily="34" charset="0"/>
              </a:rPr>
              <a:t>OpenShift</a:t>
            </a:r>
            <a:r>
              <a:rPr lang="en-US" sz="1200" dirty="0">
                <a:solidFill>
                  <a:srgbClr val="0070C0"/>
                </a:solidFill>
                <a:latin typeface="Calibri" panose="020F0502020204030204" pitchFamily="34" charset="0"/>
                <a:ea typeface="+mn-ea"/>
                <a:cs typeface="Calibri" panose="020F0502020204030204" pitchFamily="34" charset="0"/>
              </a:rPr>
              <a:t> Environment.</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Troubleshooting DNS, route table, firewalls(</a:t>
            </a:r>
            <a:r>
              <a:rPr lang="en-US" sz="1200" b="1" dirty="0" err="1">
                <a:solidFill>
                  <a:srgbClr val="0070C0"/>
                </a:solidFill>
                <a:latin typeface="Calibri" panose="020F0502020204030204" pitchFamily="34" charset="0"/>
                <a:ea typeface="+mn-ea"/>
                <a:cs typeface="Calibri" panose="020F0502020204030204" pitchFamily="34" charset="0"/>
              </a:rPr>
              <a:t>iptables</a:t>
            </a:r>
            <a:r>
              <a:rPr lang="en-US" sz="1200" dirty="0">
                <a:solidFill>
                  <a:srgbClr val="0070C0"/>
                </a:solidFill>
                <a:latin typeface="Calibri" panose="020F0502020204030204" pitchFamily="34" charset="0"/>
                <a:ea typeface="+mn-ea"/>
                <a:cs typeface="Calibri" panose="020F0502020204030204" pitchFamily="34" charset="0"/>
              </a:rPr>
              <a:t>) and networking issues and </a:t>
            </a:r>
            <a:r>
              <a:rPr lang="en-GB" sz="1200" dirty="0">
                <a:solidFill>
                  <a:srgbClr val="0070C0"/>
                </a:solidFill>
                <a:latin typeface="Calibri" panose="020F0502020204030204" pitchFamily="34" charset="0"/>
                <a:ea typeface="+mn-ea"/>
                <a:cs typeface="Calibri" panose="020F0502020204030204" pitchFamily="34" charset="0"/>
              </a:rPr>
              <a:t>File system administration with Logical Volume Management(LVM).</a:t>
            </a:r>
          </a:p>
          <a:p>
            <a:pPr marL="152404" indent="-152404" algn="just" fontAlgn="base">
              <a:spcBef>
                <a:spcPct val="0"/>
              </a:spcBef>
              <a:spcAft>
                <a:spcPts val="267"/>
              </a:spcAft>
              <a:buClr>
                <a:srgbClr val="0070C0"/>
              </a:buClr>
              <a:buFont typeface="Wingdings" pitchFamily="2" charset="2"/>
              <a:buChar char="§"/>
              <a:defRPr/>
            </a:pPr>
            <a:r>
              <a:rPr lang="en-US" sz="1200" dirty="0" err="1">
                <a:solidFill>
                  <a:srgbClr val="0070C0"/>
                </a:solidFill>
                <a:latin typeface="Calibri" panose="020F0502020204030204" pitchFamily="34" charset="0"/>
                <a:ea typeface="+mn-ea"/>
                <a:cs typeface="Calibri" panose="020F0502020204030204" pitchFamily="34" charset="0"/>
              </a:rPr>
              <a:t>DevOps</a:t>
            </a:r>
            <a:r>
              <a:rPr lang="en-US" sz="1200" dirty="0">
                <a:solidFill>
                  <a:srgbClr val="0070C0"/>
                </a:solidFill>
                <a:latin typeface="Calibri" panose="020F0502020204030204" pitchFamily="34" charset="0"/>
                <a:ea typeface="+mn-ea"/>
                <a:cs typeface="Calibri" panose="020F0502020204030204" pitchFamily="34" charset="0"/>
              </a:rPr>
              <a:t> Tools worked (</a:t>
            </a:r>
            <a:r>
              <a:rPr lang="en-US" sz="1200" b="1" dirty="0" err="1">
                <a:solidFill>
                  <a:srgbClr val="0070C0"/>
                </a:solidFill>
                <a:latin typeface="Calibri" panose="020F0502020204030204" pitchFamily="34" charset="0"/>
                <a:ea typeface="+mn-ea"/>
                <a:cs typeface="Calibri" panose="020F0502020204030204" pitchFamily="34" charset="0"/>
              </a:rPr>
              <a:t>Gitlab,Jenkins,Maven,Sonarqube</a:t>
            </a:r>
            <a:r>
              <a:rPr lang="en-US" sz="1200" dirty="0" err="1">
                <a:solidFill>
                  <a:srgbClr val="0070C0"/>
                </a:solidFill>
                <a:latin typeface="Calibri" panose="020F0502020204030204" pitchFamily="34" charset="0"/>
                <a:ea typeface="+mn-ea"/>
                <a:cs typeface="Calibri" panose="020F0502020204030204" pitchFamily="34" charset="0"/>
              </a:rPr>
              <a:t>,Nexus,</a:t>
            </a:r>
            <a:r>
              <a:rPr lang="en-US" sz="1200" b="1" dirty="0" err="1">
                <a:solidFill>
                  <a:srgbClr val="0070C0"/>
                </a:solidFill>
                <a:latin typeface="Calibri" panose="020F0502020204030204" pitchFamily="34" charset="0"/>
                <a:ea typeface="+mn-ea"/>
                <a:cs typeface="Calibri" panose="020F0502020204030204" pitchFamily="34" charset="0"/>
              </a:rPr>
              <a:t>Jira,Conflunence,JRA</a:t>
            </a:r>
            <a:r>
              <a:rPr lang="en-US" sz="1200" b="1" dirty="0">
                <a:solidFill>
                  <a:srgbClr val="0070C0"/>
                </a:solidFill>
                <a:latin typeface="Calibri" panose="020F0502020204030204" pitchFamily="34" charset="0"/>
                <a:ea typeface="+mn-ea"/>
                <a:cs typeface="Calibri" panose="020F0502020204030204" pitchFamily="34" charset="0"/>
              </a:rPr>
              <a:t> Service </a:t>
            </a:r>
            <a:r>
              <a:rPr lang="en-US" sz="1200" b="1" dirty="0" err="1">
                <a:solidFill>
                  <a:srgbClr val="0070C0"/>
                </a:solidFill>
                <a:latin typeface="Calibri" panose="020F0502020204030204" pitchFamily="34" charset="0"/>
                <a:ea typeface="+mn-ea"/>
                <a:cs typeface="Calibri" panose="020F0502020204030204" pitchFamily="34" charset="0"/>
              </a:rPr>
              <a:t>Desk</a:t>
            </a:r>
            <a:r>
              <a:rPr lang="en-US" sz="1200" dirty="0" err="1">
                <a:solidFill>
                  <a:srgbClr val="0070C0"/>
                </a:solidFill>
                <a:latin typeface="Calibri" panose="020F0502020204030204" pitchFamily="34" charset="0"/>
                <a:ea typeface="+mn-ea"/>
                <a:cs typeface="Calibri" panose="020F0502020204030204" pitchFamily="34" charset="0"/>
              </a:rPr>
              <a:t>,Docker</a:t>
            </a:r>
            <a:r>
              <a:rPr lang="en-US" sz="1200" dirty="0">
                <a:solidFill>
                  <a:srgbClr val="0070C0"/>
                </a:solidFill>
                <a:latin typeface="Calibri" panose="020F0502020204030204" pitchFamily="34" charset="0"/>
                <a:ea typeface="+mn-ea"/>
                <a:cs typeface="Calibri" panose="020F0502020204030204" pitchFamily="34" charset="0"/>
              </a:rPr>
              <a:t>).</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Monitoring &amp; Logging Tools worked(Elasticsearch,Flunetd,Kibana,Promethus,</a:t>
            </a:r>
            <a:r>
              <a:rPr lang="en-US" sz="1200" b="1" dirty="0">
                <a:solidFill>
                  <a:srgbClr val="0070C0"/>
                </a:solidFill>
                <a:latin typeface="Calibri" panose="020F0502020204030204" pitchFamily="34" charset="0"/>
                <a:ea typeface="+mn-ea"/>
                <a:cs typeface="Calibri" panose="020F0502020204030204" pitchFamily="34" charset="0"/>
              </a:rPr>
              <a:t>Grafana</a:t>
            </a:r>
            <a:r>
              <a:rPr lang="en-US" sz="1200" dirty="0">
                <a:solidFill>
                  <a:srgbClr val="0070C0"/>
                </a:solidFill>
                <a:latin typeface="Calibri" panose="020F0502020204030204" pitchFamily="34" charset="0"/>
                <a:ea typeface="+mn-ea"/>
                <a:cs typeface="Calibri" panose="020F0502020204030204" pitchFamily="34" charset="0"/>
              </a:rPr>
              <a:t>,NodeExporter,Logstash).</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Worked on different Linux flavors like </a:t>
            </a:r>
            <a:r>
              <a:rPr lang="en-US" sz="1200" b="1" dirty="0" err="1">
                <a:solidFill>
                  <a:srgbClr val="0070C0"/>
                </a:solidFill>
                <a:latin typeface="Calibri" panose="020F0502020204030204" pitchFamily="34" charset="0"/>
                <a:ea typeface="+mn-ea"/>
                <a:cs typeface="Calibri" panose="020F0502020204030204" pitchFamily="34" charset="0"/>
              </a:rPr>
              <a:t>Redhat</a:t>
            </a:r>
            <a:r>
              <a:rPr lang="en-US" sz="1200" b="1" dirty="0">
                <a:solidFill>
                  <a:srgbClr val="0070C0"/>
                </a:solidFill>
                <a:latin typeface="Calibri" panose="020F0502020204030204" pitchFamily="34" charset="0"/>
                <a:ea typeface="+mn-ea"/>
                <a:cs typeface="Calibri" panose="020F0502020204030204" pitchFamily="34" charset="0"/>
              </a:rPr>
              <a:t> Linux,CentOS,Ubuntu</a:t>
            </a:r>
            <a:r>
              <a:rPr lang="en-US" sz="1200" dirty="0">
                <a:solidFill>
                  <a:srgbClr val="0070C0"/>
                </a:solidFill>
                <a:latin typeface="Calibri" panose="020F0502020204030204" pitchFamily="34" charset="0"/>
                <a:ea typeface="+mn-ea"/>
                <a:cs typeface="Calibri" panose="020F0502020204030204" pitchFamily="34" charset="0"/>
              </a:rPr>
              <a:t> and </a:t>
            </a:r>
            <a:r>
              <a:rPr lang="en-US" sz="1200" dirty="0" smtClean="0">
                <a:solidFill>
                  <a:srgbClr val="0070C0"/>
                </a:solidFill>
                <a:latin typeface="Calibri" panose="020F0502020204030204" pitchFamily="34" charset="0"/>
                <a:ea typeface="+mn-ea"/>
                <a:cs typeface="Calibri" panose="020F0502020204030204" pitchFamily="34" charset="0"/>
              </a:rPr>
              <a:t>e</a:t>
            </a:r>
            <a:r>
              <a:rPr lang="en-GB" sz="1200" dirty="0" err="1" smtClean="0">
                <a:solidFill>
                  <a:srgbClr val="0070C0"/>
                </a:solidFill>
                <a:latin typeface="Calibri" panose="020F0502020204030204" pitchFamily="34" charset="0"/>
                <a:ea typeface="+mn-ea"/>
                <a:cs typeface="Calibri" panose="020F0502020204030204" pitchFamily="34" charset="0"/>
              </a:rPr>
              <a:t>xperienced</a:t>
            </a:r>
            <a:r>
              <a:rPr lang="en-GB" sz="1200" dirty="0" smtClean="0">
                <a:solidFill>
                  <a:srgbClr val="0070C0"/>
                </a:solidFill>
                <a:latin typeface="Calibri" panose="020F0502020204030204" pitchFamily="34" charset="0"/>
                <a:ea typeface="+mn-ea"/>
                <a:cs typeface="Calibri" panose="020F0502020204030204" pitchFamily="34" charset="0"/>
              </a:rPr>
              <a:t> </a:t>
            </a:r>
            <a:r>
              <a:rPr lang="en-GB" sz="1200" dirty="0">
                <a:solidFill>
                  <a:srgbClr val="0070C0"/>
                </a:solidFill>
                <a:latin typeface="Calibri" panose="020F0502020204030204" pitchFamily="34" charset="0"/>
                <a:ea typeface="+mn-ea"/>
                <a:cs typeface="Calibri" panose="020F0502020204030204" pitchFamily="34" charset="0"/>
              </a:rPr>
              <a:t>in</a:t>
            </a:r>
            <a:r>
              <a:rPr lang="en-US" sz="1200" dirty="0">
                <a:solidFill>
                  <a:srgbClr val="0070C0"/>
                </a:solidFill>
                <a:latin typeface="Calibri" panose="020F0502020204030204" pitchFamily="34" charset="0"/>
                <a:ea typeface="+mn-ea"/>
                <a:cs typeface="Calibri" panose="020F0502020204030204" pitchFamily="34" charset="0"/>
              </a:rPr>
              <a:t> Troubleshooting of </a:t>
            </a:r>
            <a:r>
              <a:rPr lang="en-US" sz="1200" b="1" dirty="0">
                <a:solidFill>
                  <a:srgbClr val="0070C0"/>
                </a:solidFill>
                <a:latin typeface="Calibri" panose="020F0502020204030204" pitchFamily="34" charset="0"/>
                <a:ea typeface="+mn-ea"/>
                <a:cs typeface="Calibri" panose="020F0502020204030204" pitchFamily="34" charset="0"/>
              </a:rPr>
              <a:t>L2/L3 switches and Router</a:t>
            </a:r>
            <a:r>
              <a:rPr lang="en-US" sz="1200" dirty="0">
                <a:solidFill>
                  <a:srgbClr val="0070C0"/>
                </a:solidFill>
                <a:latin typeface="Calibri" panose="020F0502020204030204" pitchFamily="34" charset="0"/>
                <a:ea typeface="+mn-ea"/>
                <a:cs typeface="Calibri" panose="020F0502020204030204" pitchFamily="34" charset="0"/>
              </a:rPr>
              <a:t>.</a:t>
            </a:r>
          </a:p>
          <a:p>
            <a:pPr marL="152404" indent="-152404" algn="just" fontAlgn="base">
              <a:spcBef>
                <a:spcPct val="0"/>
              </a:spcBef>
              <a:spcAft>
                <a:spcPts val="267"/>
              </a:spcAft>
              <a:buClr>
                <a:srgbClr val="0070C0"/>
              </a:buClr>
              <a:buFont typeface="Wingdings" pitchFamily="2" charset="2"/>
              <a:buChar char="§"/>
              <a:defRPr/>
            </a:pPr>
            <a:r>
              <a:rPr lang="en-US" sz="1200" dirty="0">
                <a:solidFill>
                  <a:srgbClr val="0070C0"/>
                </a:solidFill>
                <a:latin typeface="Calibri" panose="020F0502020204030204" pitchFamily="34" charset="0"/>
                <a:ea typeface="+mn-ea"/>
                <a:cs typeface="Calibri" panose="020F0502020204030204" pitchFamily="34" charset="0"/>
              </a:rPr>
              <a:t>Worked on </a:t>
            </a:r>
            <a:r>
              <a:rPr lang="en-US" sz="1200" dirty="0" err="1">
                <a:solidFill>
                  <a:srgbClr val="0070C0"/>
                </a:solidFill>
                <a:latin typeface="Calibri" panose="020F0502020204030204" pitchFamily="34" charset="0"/>
                <a:ea typeface="+mn-ea"/>
                <a:cs typeface="Calibri" panose="020F0502020204030204" pitchFamily="34" charset="0"/>
              </a:rPr>
              <a:t>Mirantis</a:t>
            </a:r>
            <a:r>
              <a:rPr lang="en-US" sz="1200" dirty="0" smtClean="0">
                <a:solidFill>
                  <a:srgbClr val="0070C0"/>
                </a:solidFill>
                <a:latin typeface="Calibri" panose="020F0502020204030204" pitchFamily="34" charset="0"/>
                <a:ea typeface="+mn-ea"/>
                <a:cs typeface="Calibri" panose="020F0502020204030204" pitchFamily="34" charset="0"/>
              </a:rPr>
              <a:t>, </a:t>
            </a:r>
            <a:r>
              <a:rPr lang="en-US" sz="1200" b="1" dirty="0" err="1" smtClean="0">
                <a:solidFill>
                  <a:srgbClr val="0070C0"/>
                </a:solidFill>
                <a:latin typeface="Calibri" panose="020F0502020204030204" pitchFamily="34" charset="0"/>
                <a:ea typeface="+mn-ea"/>
                <a:cs typeface="Calibri" panose="020F0502020204030204" pitchFamily="34" charset="0"/>
              </a:rPr>
              <a:t>Redhat</a:t>
            </a:r>
            <a:r>
              <a:rPr lang="en-US" sz="1200" b="1" dirty="0" smtClean="0">
                <a:solidFill>
                  <a:srgbClr val="0070C0"/>
                </a:solidFill>
                <a:latin typeface="Calibri" panose="020F0502020204030204" pitchFamily="34" charset="0"/>
                <a:ea typeface="+mn-ea"/>
                <a:cs typeface="Calibri" panose="020F0502020204030204" pitchFamily="34" charset="0"/>
              </a:rPr>
              <a:t> </a:t>
            </a:r>
            <a:r>
              <a:rPr lang="en-US" sz="1200" b="1" dirty="0" err="1">
                <a:solidFill>
                  <a:srgbClr val="0070C0"/>
                </a:solidFill>
                <a:latin typeface="Calibri" panose="020F0502020204030204" pitchFamily="34" charset="0"/>
                <a:ea typeface="+mn-ea"/>
                <a:cs typeface="Calibri" panose="020F0502020204030204" pitchFamily="34" charset="0"/>
              </a:rPr>
              <a:t>OpenStack</a:t>
            </a:r>
            <a:r>
              <a:rPr lang="en-US" sz="1200" b="1" dirty="0">
                <a:solidFill>
                  <a:srgbClr val="0070C0"/>
                </a:solidFill>
                <a:latin typeface="Calibri" panose="020F0502020204030204" pitchFamily="34" charset="0"/>
                <a:ea typeface="+mn-ea"/>
                <a:cs typeface="Calibri" panose="020F0502020204030204" pitchFamily="34" charset="0"/>
              </a:rPr>
              <a:t> and VMWare</a:t>
            </a:r>
            <a:r>
              <a:rPr lang="en-US" sz="1200" dirty="0">
                <a:solidFill>
                  <a:srgbClr val="0070C0"/>
                </a:solidFill>
                <a:latin typeface="Calibri" panose="020F0502020204030204" pitchFamily="34" charset="0"/>
                <a:ea typeface="+mn-ea"/>
                <a:cs typeface="Calibri" panose="020F0502020204030204" pitchFamily="34" charset="0"/>
              </a:rPr>
              <a:t>, </a:t>
            </a:r>
            <a:r>
              <a:rPr lang="en-US" sz="1200" dirty="0" err="1">
                <a:solidFill>
                  <a:srgbClr val="0070C0"/>
                </a:solidFill>
                <a:latin typeface="Calibri" panose="020F0502020204030204" pitchFamily="34" charset="0"/>
                <a:ea typeface="+mn-ea"/>
                <a:cs typeface="Calibri" panose="020F0502020204030204" pitchFamily="34" charset="0"/>
              </a:rPr>
              <a:t>vSphere</a:t>
            </a:r>
            <a:r>
              <a:rPr lang="en-US" sz="1200" dirty="0">
                <a:solidFill>
                  <a:srgbClr val="0070C0"/>
                </a:solidFill>
                <a:latin typeface="Calibri" panose="020F0502020204030204" pitchFamily="34" charset="0"/>
                <a:ea typeface="+mn-ea"/>
                <a:cs typeface="Calibri" panose="020F0502020204030204" pitchFamily="34" charset="0"/>
              </a:rPr>
              <a:t> Clouds and Certified in </a:t>
            </a:r>
            <a:r>
              <a:rPr lang="en-US" sz="1200" dirty="0" err="1">
                <a:solidFill>
                  <a:srgbClr val="0070C0"/>
                </a:solidFill>
                <a:latin typeface="Calibri" panose="020F0502020204030204" pitchFamily="34" charset="0"/>
                <a:ea typeface="+mn-ea"/>
                <a:cs typeface="Calibri" panose="020F0502020204030204" pitchFamily="34" charset="0"/>
              </a:rPr>
              <a:t>Mirantis</a:t>
            </a:r>
            <a:r>
              <a:rPr lang="en-US" sz="1200" dirty="0">
                <a:solidFill>
                  <a:srgbClr val="0070C0"/>
                </a:solidFill>
                <a:latin typeface="Calibri" panose="020F0502020204030204" pitchFamily="34" charset="0"/>
                <a:ea typeface="+mn-ea"/>
                <a:cs typeface="Calibri" panose="020F0502020204030204" pitchFamily="34" charset="0"/>
              </a:rPr>
              <a:t> </a:t>
            </a:r>
            <a:r>
              <a:rPr lang="en-US" sz="1200" dirty="0" err="1">
                <a:solidFill>
                  <a:srgbClr val="0070C0"/>
                </a:solidFill>
                <a:latin typeface="Calibri" panose="020F0502020204030204" pitchFamily="34" charset="0"/>
                <a:ea typeface="+mn-ea"/>
                <a:cs typeface="Calibri" panose="020F0502020204030204" pitchFamily="34" charset="0"/>
              </a:rPr>
              <a:t>OpenStack</a:t>
            </a:r>
            <a:r>
              <a:rPr lang="en-US" sz="1200" dirty="0">
                <a:solidFill>
                  <a:srgbClr val="0070C0"/>
                </a:solidFill>
                <a:latin typeface="Calibri" panose="020F0502020204030204" pitchFamily="34" charset="0"/>
                <a:ea typeface="+mn-ea"/>
                <a:cs typeface="Calibri" panose="020F0502020204030204" pitchFamily="34" charset="0"/>
              </a:rPr>
              <a:t> (Newton) Administrator.</a:t>
            </a:r>
          </a:p>
          <a:p>
            <a:pPr marL="152404" indent="-152404" algn="just" fontAlgn="base">
              <a:lnSpc>
                <a:spcPct val="150000"/>
              </a:lnSpc>
              <a:spcBef>
                <a:spcPct val="0"/>
              </a:spcBef>
              <a:spcAft>
                <a:spcPts val="267"/>
              </a:spcAft>
              <a:buClr>
                <a:srgbClr val="0070C0"/>
              </a:buClr>
              <a:buFont typeface="Wingdings" pitchFamily="2" charset="2"/>
              <a:buChar char="§"/>
              <a:defRPr/>
            </a:pPr>
            <a:endParaRPr lang="en-US" sz="1200" dirty="0">
              <a:solidFill>
                <a:srgbClr val="0070C0"/>
              </a:solidFill>
              <a:latin typeface="Calibri" panose="020F0502020204030204" pitchFamily="34" charset="0"/>
              <a:ea typeface="+mn-ea"/>
              <a:cs typeface="Calibri" panose="020F0502020204030204" pitchFamily="34" charset="0"/>
            </a:endParaRPr>
          </a:p>
          <a:p>
            <a:pPr marL="228594" indent="-228594" defTabSz="609585" fontAlgn="base">
              <a:lnSpc>
                <a:spcPct val="150000"/>
              </a:lnSpc>
              <a:spcBef>
                <a:spcPct val="0"/>
              </a:spcBef>
              <a:spcAft>
                <a:spcPct val="0"/>
              </a:spcAft>
              <a:buFont typeface="Wingdings" panose="05000000000000000000" pitchFamily="2" charset="2"/>
              <a:buChar char="§"/>
              <a:defRPr/>
            </a:pPr>
            <a:endParaRPr lang="en-US" sz="800" dirty="0">
              <a:solidFill>
                <a:srgbClr val="0070C0"/>
              </a:solidFill>
              <a:latin typeface="Calibri" panose="020F0502020204030204" pitchFamily="34" charset="0"/>
              <a:cs typeface="Calibri" panose="020F0502020204030204" pitchFamily="34" charset="0"/>
            </a:endParaRPr>
          </a:p>
          <a:p>
            <a:pPr marL="228594" indent="-228594" defTabSz="609585" fontAlgn="base">
              <a:lnSpc>
                <a:spcPct val="150000"/>
              </a:lnSpc>
              <a:spcBef>
                <a:spcPct val="0"/>
              </a:spcBef>
              <a:spcAft>
                <a:spcPct val="0"/>
              </a:spcAft>
              <a:buFont typeface="Wingdings" panose="05000000000000000000" pitchFamily="2" charset="2"/>
              <a:buChar char="§"/>
              <a:defRPr/>
            </a:pPr>
            <a:endParaRPr lang="en-GB" sz="800" dirty="0">
              <a:solidFill>
                <a:srgbClr val="0066FF"/>
              </a:solidFill>
              <a:latin typeface="Calibri" panose="020F0502020204030204" pitchFamily="34" charset="0"/>
              <a:cs typeface="Calibri" panose="020F0502020204030204" pitchFamily="34" charset="0"/>
            </a:endParaRPr>
          </a:p>
          <a:p>
            <a:pPr marL="0" indent="0" defTabSz="609585" fontAlgn="base" hangingPunct="0">
              <a:spcBef>
                <a:spcPct val="0"/>
              </a:spcBef>
              <a:spcAft>
                <a:spcPct val="0"/>
              </a:spcAft>
              <a:buClr>
                <a:srgbClr val="000000"/>
              </a:buClr>
              <a:buSzPct val="45000"/>
              <a:defRPr/>
            </a:pPr>
            <a:endParaRPr lang="en-US" sz="800" dirty="0">
              <a:latin typeface="Calibri" panose="020F0502020204030204" pitchFamily="34" charset="0"/>
              <a:cs typeface="Calibri" panose="020F0502020204030204" pitchFamily="34" charset="0"/>
            </a:endParaRPr>
          </a:p>
          <a:p>
            <a:pPr defTabSz="609585" fontAlgn="base" hangingPunct="0">
              <a:spcBef>
                <a:spcPct val="0"/>
              </a:spcBef>
              <a:spcAft>
                <a:spcPct val="0"/>
              </a:spcAft>
              <a:defRPr/>
            </a:pPr>
            <a:endParaRPr lang="en-US" sz="800" dirty="0">
              <a:latin typeface="Calibri" panose="020F0502020204030204" pitchFamily="34" charset="0"/>
              <a:cs typeface="Calibri" panose="020F0502020204030204" pitchFamily="34" charset="0"/>
            </a:endParaRPr>
          </a:p>
          <a:p>
            <a:pPr defTabSz="609585" fontAlgn="base">
              <a:lnSpc>
                <a:spcPct val="150000"/>
              </a:lnSpc>
              <a:spcBef>
                <a:spcPct val="0"/>
              </a:spcBef>
              <a:spcAft>
                <a:spcPct val="0"/>
              </a:spcAft>
              <a:defRPr/>
            </a:pPr>
            <a:endParaRPr lang="en-US" sz="800" dirty="0">
              <a:latin typeface="Calibri" panose="020F0502020204030204" pitchFamily="34" charset="0"/>
              <a:cs typeface="Calibri" panose="020F0502020204030204" pitchFamily="34" charset="0"/>
            </a:endParaRPr>
          </a:p>
        </p:txBody>
      </p:sp>
      <p:sp>
        <p:nvSpPr>
          <p:cNvPr id="3078" name="Rectangle 5"/>
          <p:cNvSpPr>
            <a:spLocks noChangeArrowheads="1"/>
          </p:cNvSpPr>
          <p:nvPr/>
        </p:nvSpPr>
        <p:spPr bwMode="auto">
          <a:xfrm>
            <a:off x="444501" y="149024"/>
            <a:ext cx="11420665" cy="523220"/>
          </a:xfrm>
          <a:prstGeom prst="rect">
            <a:avLst/>
          </a:prstGeom>
        </p:spPr>
        <p:txBody>
          <a:bodyPr wrap="square">
            <a:spAutoFit/>
          </a:bodyPr>
          <a:lstStyle/>
          <a:p>
            <a:pPr algn="ctr" defTabSz="914377">
              <a:spcBef>
                <a:spcPct val="0"/>
              </a:spcBef>
            </a:pPr>
            <a:r>
              <a:rPr lang="en-US" sz="2800" dirty="0" err="1" smtClean="0">
                <a:solidFill>
                  <a:prstClr val="white"/>
                </a:solidFill>
                <a:ea typeface="+mj-ea"/>
                <a:cs typeface="Arial" pitchFamily="34" charset="0"/>
              </a:rPr>
              <a:t>Shaik</a:t>
            </a:r>
            <a:r>
              <a:rPr lang="en-US" sz="2800" dirty="0" smtClean="0">
                <a:solidFill>
                  <a:prstClr val="white"/>
                </a:solidFill>
                <a:ea typeface="+mj-ea"/>
                <a:cs typeface="Arial" pitchFamily="34" charset="0"/>
              </a:rPr>
              <a:t> Salam </a:t>
            </a:r>
            <a:endParaRPr lang="en-US" sz="2800" dirty="0">
              <a:solidFill>
                <a:prstClr val="white"/>
              </a:solidFill>
              <a:ea typeface="+mj-ea"/>
              <a:cs typeface="Arial" pitchFamily="34" charset="0"/>
            </a:endParaRPr>
          </a:p>
        </p:txBody>
      </p:sp>
      <p:pic>
        <p:nvPicPr>
          <p:cNvPr id="3" name="Picture 2"/>
          <p:cNvPicPr>
            <a:picLocks noChangeAspect="1"/>
          </p:cNvPicPr>
          <p:nvPr/>
        </p:nvPicPr>
        <p:blipFill>
          <a:blip r:embed="rId3"/>
          <a:stretch>
            <a:fillRect/>
          </a:stretch>
        </p:blipFill>
        <p:spPr>
          <a:xfrm>
            <a:off x="1016000" y="1969320"/>
            <a:ext cx="1440761" cy="1086014"/>
          </a:xfrm>
          <a:prstGeom prst="rect">
            <a:avLst/>
          </a:prstGeom>
        </p:spPr>
      </p:pic>
    </p:spTree>
    <p:extLst>
      <p:ext uri="{BB962C8B-B14F-4D97-AF65-F5344CB8AC3E}">
        <p14:creationId xmlns:p14="http://schemas.microsoft.com/office/powerpoint/2010/main" val="2644415041"/>
      </p:ext>
    </p:extLst>
  </p:cSld>
  <p:clrMapOvr>
    <a:masterClrMapping/>
  </p:clrMapOvr>
  <p:transition spd="med">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004" y="2661170"/>
            <a:ext cx="10490554" cy="1357037"/>
          </a:xfrm>
        </p:spPr>
        <p:txBody>
          <a:bodyPr/>
          <a:lstStyle/>
          <a:p>
            <a:r>
              <a:rPr lang="en-US" sz="3600" b="1" dirty="0">
                <a:solidFill>
                  <a:prstClr val="white"/>
                </a:solidFill>
                <a:latin typeface="Calibri" pitchFamily="34" charset="0"/>
              </a:rPr>
              <a:t>Scope of Work – TCS Understanding</a:t>
            </a:r>
          </a:p>
        </p:txBody>
      </p:sp>
    </p:spTree>
    <p:extLst>
      <p:ext uri="{BB962C8B-B14F-4D97-AF65-F5344CB8AC3E}">
        <p14:creationId xmlns:p14="http://schemas.microsoft.com/office/powerpoint/2010/main" val="11918601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633D94"/>
            </a:gs>
            <a:gs pos="100000">
              <a:srgbClr val="EF573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004" y="2661171"/>
            <a:ext cx="8229600" cy="530352"/>
          </a:xfrm>
        </p:spPr>
        <p:txBody>
          <a:bodyPr/>
          <a:lstStyle/>
          <a:p>
            <a:r>
              <a:rPr lang="en-US" sz="3600" dirty="0" smtClean="0"/>
              <a:t>Thank You !</a:t>
            </a:r>
            <a:endParaRPr lang="en-US" sz="2800" dirty="0"/>
          </a:p>
        </p:txBody>
      </p:sp>
    </p:spTree>
    <p:extLst>
      <p:ext uri="{BB962C8B-B14F-4D97-AF65-F5344CB8AC3E}">
        <p14:creationId xmlns:p14="http://schemas.microsoft.com/office/powerpoint/2010/main" val="42018273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p:nvPr>
        </p:nvSpPr>
        <p: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vert="horz" wrap="square" lIns="91440" tIns="45720" rIns="91440" bIns="45720" rtlCol="0" anchor="ctr">
            <a:noAutofit/>
          </a:bodyPr>
          <a:lstStyle/>
          <a:p>
            <a:r>
              <a:rPr lang="en-US" sz="2800" dirty="0">
                <a:latin typeface="Calibri" panose="020F0502020204030204" pitchFamily="34" charset="0"/>
              </a:rPr>
              <a:t>TCS Experience </a:t>
            </a:r>
            <a:r>
              <a:rPr lang="en-US" sz="2800" dirty="0" smtClean="0">
                <a:latin typeface="Calibri" panose="020F0502020204030204" pitchFamily="34" charset="0"/>
              </a:rPr>
              <a:t>in </a:t>
            </a:r>
            <a:r>
              <a:rPr lang="en-US" sz="2800" dirty="0">
                <a:latin typeface="Calibri" panose="020F0502020204030204" pitchFamily="34" charset="0"/>
              </a:rPr>
              <a:t>Nokia </a:t>
            </a:r>
            <a:r>
              <a:rPr lang="en-US" sz="2800" dirty="0" smtClean="0">
                <a:latin typeface="Calibri" panose="020F0502020204030204" pitchFamily="34" charset="0"/>
              </a:rPr>
              <a:t>Networks </a:t>
            </a:r>
            <a:r>
              <a:rPr lang="en-US" sz="2800" dirty="0">
                <a:latin typeface="Calibri" panose="020F0502020204030204" pitchFamily="34" charset="0"/>
              </a:rPr>
              <a:t>R&amp;D </a:t>
            </a:r>
            <a:r>
              <a:rPr lang="en-US" sz="2800" dirty="0" smtClean="0">
                <a:latin typeface="Calibri" panose="020F0502020204030204" pitchFamily="34" charset="0"/>
              </a:rPr>
              <a:t>Environment – 1/3</a:t>
            </a:r>
            <a:endParaRPr lang="en-US" sz="2800" dirty="0">
              <a:latin typeface="Calibri" panose="020F0502020204030204" pitchFamily="34" charset="0"/>
            </a:endParaRPr>
          </a:p>
        </p:txBody>
      </p:sp>
      <p:graphicFrame>
        <p:nvGraphicFramePr>
          <p:cNvPr id="2" name="Table 1"/>
          <p:cNvGraphicFramePr>
            <a:graphicFrameLocks noGrp="1"/>
          </p:cNvGraphicFramePr>
          <p:nvPr>
            <p:extLst/>
          </p:nvPr>
        </p:nvGraphicFramePr>
        <p:xfrm>
          <a:off x="214378" y="4331560"/>
          <a:ext cx="7155906" cy="2295525"/>
        </p:xfrm>
        <a:graphic>
          <a:graphicData uri="http://schemas.openxmlformats.org/drawingml/2006/table">
            <a:tbl>
              <a:tblPr/>
              <a:tblGrid>
                <a:gridCol w="814066"/>
                <a:gridCol w="2192727"/>
                <a:gridCol w="3019924"/>
                <a:gridCol w="1129189"/>
              </a:tblGrid>
              <a:tr h="190500">
                <a:tc>
                  <a:txBody>
                    <a:bodyPr/>
                    <a:lstStyle/>
                    <a:p>
                      <a:pPr algn="l" fontAlgn="b"/>
                      <a:r>
                        <a:rPr lang="en-US" sz="1100" b="0" i="0" u="none" strike="noStrike" dirty="0" smtClean="0">
                          <a:solidFill>
                            <a:srgbClr val="000000"/>
                          </a:solidFill>
                          <a:effectLst/>
                          <a:latin typeface="Calibri" panose="020F0502020204030204" pitchFamily="34" charset="0"/>
                        </a:rPr>
                        <a:t>Service Line</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Tool 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b"/>
                      <a:r>
                        <a:rPr lang="en-US" sz="1100" b="0" i="0" u="none" strike="noStrike" dirty="0" err="1">
                          <a:solidFill>
                            <a:srgbClr val="000000"/>
                          </a:solidFill>
                          <a:effectLst/>
                          <a:latin typeface="Calibri" panose="020F0502020204030204" pitchFamily="34" charset="0"/>
                        </a:rPr>
                        <a:t>Thirdparty</a:t>
                      </a:r>
                      <a:r>
                        <a:rPr lang="en-US" sz="1100" b="0" i="0" u="none" strike="noStrike" dirty="0">
                          <a:solidFill>
                            <a:srgbClr val="000000"/>
                          </a:solidFill>
                          <a:effectLst/>
                          <a:latin typeface="Calibri" panose="020F0502020204030204" pitchFamily="34" charset="0"/>
                        </a:rPr>
                        <a:t>/Nokia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90500">
                <a:tc rowSpan="11">
                  <a:txBody>
                    <a:bodyPr/>
                    <a:lstStyle/>
                    <a:p>
                      <a:pPr algn="ctr" fontAlgn="ctr"/>
                      <a:r>
                        <a:rPr lang="en-US" sz="1100" b="0" i="0" u="none" strike="noStrike" dirty="0" smtClean="0">
                          <a:solidFill>
                            <a:srgbClr val="000000"/>
                          </a:solidFill>
                          <a:effectLst/>
                          <a:latin typeface="Calibri" panose="020F0502020204030204" pitchFamily="34" charset="0"/>
                        </a:rPr>
                        <a:t>Mobile Networks</a:t>
                      </a:r>
                      <a:r>
                        <a:rPr lang="en-US" sz="1100" b="0" i="0" u="none" strike="noStrike" baseline="0" dirty="0" smtClean="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KDDI)</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JIRA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Defect Tracking and Monitoring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Test Studio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Test Cases development, planning , Monitoring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Nokia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DOORS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Requirement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LIDD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LTE Information Data Dictionary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Nokia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Rational Software Modeller (RSM)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Information Modelling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Rational Tau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UML Modelling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Thirdparty</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lsnap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Logging collection from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Nokia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EJBCA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Public Key Infrastructure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SOAP UI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Used for web services testing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QXDM,   Q-MICM,  Q-CAT,   QPST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For Call processing Testing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JFW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attenuators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Thirdparty</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 name="Table 2"/>
          <p:cNvGraphicFramePr>
            <a:graphicFrameLocks noGrp="1"/>
          </p:cNvGraphicFramePr>
          <p:nvPr>
            <p:extLst/>
          </p:nvPr>
        </p:nvGraphicFramePr>
        <p:xfrm>
          <a:off x="221962" y="737946"/>
          <a:ext cx="7073900" cy="3238500"/>
        </p:xfrm>
        <a:graphic>
          <a:graphicData uri="http://schemas.openxmlformats.org/drawingml/2006/table">
            <a:tbl>
              <a:tblPr/>
              <a:tblGrid>
                <a:gridCol w="942552"/>
                <a:gridCol w="2119948"/>
                <a:gridCol w="2919690"/>
                <a:gridCol w="1091710"/>
              </a:tblGrid>
              <a:tr h="190500">
                <a:tc>
                  <a:txBody>
                    <a:bodyPr/>
                    <a:lstStyle/>
                    <a:p>
                      <a:pPr algn="l" fontAlgn="b"/>
                      <a:r>
                        <a:rPr lang="en-US" sz="1100" b="0" i="0" u="none" strike="noStrike" dirty="0" smtClean="0">
                          <a:solidFill>
                            <a:srgbClr val="000000"/>
                          </a:solidFill>
                          <a:effectLst/>
                          <a:latin typeface="Calibri" panose="020F0502020204030204" pitchFamily="34" charset="0"/>
                        </a:rPr>
                        <a:t>Service Line</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Tool 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0" i="0" u="none" strike="noStrike" dirty="0" err="1">
                          <a:solidFill>
                            <a:srgbClr val="000000"/>
                          </a:solidFill>
                          <a:effectLst/>
                          <a:latin typeface="Calibri" panose="020F0502020204030204" pitchFamily="34" charset="0"/>
                        </a:rPr>
                        <a:t>Thirdparty</a:t>
                      </a:r>
                      <a:r>
                        <a:rPr lang="en-US" sz="1100" b="0" i="0" u="none" strike="noStrike" dirty="0">
                          <a:solidFill>
                            <a:srgbClr val="000000"/>
                          </a:solidFill>
                          <a:effectLst/>
                          <a:latin typeface="Calibri" panose="020F0502020204030204" pitchFamily="34" charset="0"/>
                        </a:rPr>
                        <a:t>/Nokia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r>
              <a:tr h="190500">
                <a:tc rowSpan="16">
                  <a:txBody>
                    <a:bodyPr/>
                    <a:lstStyle/>
                    <a:p>
                      <a:pPr algn="ctr" fontAlgn="ctr"/>
                      <a:r>
                        <a:rPr lang="en-US" sz="1100" b="0" i="0" u="none" strike="noStrike" dirty="0" smtClean="0">
                          <a:solidFill>
                            <a:srgbClr val="000000"/>
                          </a:solidFill>
                          <a:effectLst/>
                          <a:latin typeface="Calibri" panose="020F0502020204030204" pitchFamily="34" charset="0"/>
                        </a:rPr>
                        <a:t>Global</a:t>
                      </a:r>
                      <a:r>
                        <a:rPr lang="en-US" sz="1100" b="0" i="0" u="none" strike="noStrike" baseline="0" dirty="0" smtClean="0">
                          <a:solidFill>
                            <a:srgbClr val="000000"/>
                          </a:solidFill>
                          <a:effectLst/>
                          <a:latin typeface="Calibri" panose="020F0502020204030204" pitchFamily="34" charset="0"/>
                        </a:rPr>
                        <a:t> S</a:t>
                      </a:r>
                      <a:r>
                        <a:rPr lang="en-US" sz="1100" b="0" i="0" u="none" strike="noStrike" dirty="0" smtClean="0">
                          <a:solidFill>
                            <a:srgbClr val="000000"/>
                          </a:solidFill>
                          <a:effectLst/>
                          <a:latin typeface="Calibri" panose="020F0502020204030204" pitchFamily="34" charset="0"/>
                        </a:rPr>
                        <a:t>ervices(Matrix)</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JIRA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Project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Confluence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Wiki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APICurio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Modeling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Jenkins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Devops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Maven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build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Gitlab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source repository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eclipse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development &amp; testing environment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Minio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Object storage access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SonarCube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static code analysis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Robot Framework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Test framework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Nexus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Repository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Keycloak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Single Sign-on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Grafana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Statistics &amp; Metrics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Prometheus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Statistics &amp; Metrics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LDAP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Authentication &amp; Autorization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EFK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Logging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Thirdparty</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679205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p:nvPr>
        </p:nvSpPr>
        <p: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vert="horz" wrap="square" lIns="91440" tIns="45720" rIns="91440" bIns="45720" rtlCol="0" anchor="ctr">
            <a:noAutofit/>
          </a:bodyPr>
          <a:lstStyle/>
          <a:p>
            <a:r>
              <a:rPr lang="en-US" dirty="0">
                <a:latin typeface="Calibri" panose="020F0502020204030204" pitchFamily="34" charset="0"/>
              </a:rPr>
              <a:t>TCS Experience in Nokia Networks R&amp;D Environment – </a:t>
            </a:r>
            <a:r>
              <a:rPr lang="en-US" dirty="0" smtClean="0">
                <a:latin typeface="Calibri" panose="020F0502020204030204" pitchFamily="34" charset="0"/>
              </a:rPr>
              <a:t>2/3</a:t>
            </a:r>
            <a:endParaRPr lang="en-US" sz="2800" dirty="0">
              <a:latin typeface="Calibri" panose="020F0502020204030204" pitchFamily="34" charset="0"/>
            </a:endParaRPr>
          </a:p>
        </p:txBody>
      </p:sp>
      <p:graphicFrame>
        <p:nvGraphicFramePr>
          <p:cNvPr id="8" name="Table 7"/>
          <p:cNvGraphicFramePr>
            <a:graphicFrameLocks noGrp="1"/>
          </p:cNvGraphicFramePr>
          <p:nvPr>
            <p:extLst/>
          </p:nvPr>
        </p:nvGraphicFramePr>
        <p:xfrm>
          <a:off x="152807" y="891669"/>
          <a:ext cx="6581282" cy="4667259"/>
        </p:xfrm>
        <a:graphic>
          <a:graphicData uri="http://schemas.openxmlformats.org/drawingml/2006/table">
            <a:tbl>
              <a:tblPr/>
              <a:tblGrid>
                <a:gridCol w="1607594"/>
                <a:gridCol w="1818783"/>
                <a:gridCol w="2133047"/>
                <a:gridCol w="1021858"/>
              </a:tblGrid>
              <a:tr h="307161">
                <a:tc>
                  <a:txBody>
                    <a:bodyPr/>
                    <a:lstStyle/>
                    <a:p>
                      <a:pPr algn="l" fontAlgn="b"/>
                      <a:r>
                        <a:rPr lang="en-US" sz="1100" b="0" i="0" u="none" strike="noStrike" dirty="0" smtClean="0">
                          <a:solidFill>
                            <a:srgbClr val="000000"/>
                          </a:solidFill>
                          <a:effectLst/>
                          <a:latin typeface="Calibri" panose="020F0502020204030204" pitchFamily="34" charset="0"/>
                        </a:rPr>
                        <a:t>Service</a:t>
                      </a:r>
                      <a:r>
                        <a:rPr lang="en-US" sz="1100" b="0" i="0" u="none" strike="noStrike" baseline="0" dirty="0" smtClean="0">
                          <a:solidFill>
                            <a:srgbClr val="000000"/>
                          </a:solidFill>
                          <a:effectLst/>
                          <a:latin typeface="Calibri" panose="020F0502020204030204" pitchFamily="34" charset="0"/>
                        </a:rPr>
                        <a:t> Line</a:t>
                      </a:r>
                      <a:endParaRPr lang="en-US" sz="1100" b="0" i="0" u="none" strike="noStrike" dirty="0">
                        <a:solidFill>
                          <a:srgbClr val="000000"/>
                        </a:solidFill>
                        <a:effectLst/>
                        <a:latin typeface="Calibri" panose="020F0502020204030204" pitchFamily="34" charset="0"/>
                      </a:endParaRPr>
                    </a:p>
                  </a:txBody>
                  <a:tcPr marL="8485" marR="8485" marT="848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Tool Name</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Usage</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Thirdparty/Nokia</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69702">
                <a:tc rowSpan="24">
                  <a:txBody>
                    <a:bodyPr/>
                    <a:lstStyle/>
                    <a:p>
                      <a:pPr algn="ctr" fontAlgn="ctr"/>
                      <a:r>
                        <a:rPr lang="en-US" sz="1100" b="0" i="0" u="none" strike="noStrike">
                          <a:solidFill>
                            <a:srgbClr val="000000"/>
                          </a:solidFill>
                          <a:effectLst/>
                          <a:latin typeface="Calibri" panose="020F0502020204030204" pitchFamily="34" charset="0"/>
                        </a:rPr>
                        <a:t>Mobile Networks (Flexi platform)</a:t>
                      </a:r>
                    </a:p>
                  </a:txBody>
                  <a:tcPr marL="8485" marR="8485" marT="848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IPMS</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XMIND</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Nokia</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FreeMind</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SmartScrum</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Nokia</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Accept360</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VersionOne</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GrassHopper</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Nokia</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JIRA</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Fisheye+Crucible</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Source code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SVN</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Source code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ReviewBoard</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Code review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Clearcase</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Source code management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CppCheck</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static code analysis</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Flexelint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static code analysis</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klocwork</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static code analysis</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CPD </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Documents storing</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Checkstyle, PC Lint, DevPartner</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static code analysis</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Gdb, Valgrind</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memory leak and process analysis</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CppUnit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unit testing</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Junit</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unit testing</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Gprof</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memory leak analysis</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9702">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Gcov</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Code Coverage</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7161">
                <a:tc vMerge="1">
                  <a:txBody>
                    <a:bodyPr/>
                    <a:lstStyle/>
                    <a:p>
                      <a:endParaRPr lang="en-US"/>
                    </a:p>
                  </a:txBody>
                  <a:tcPr/>
                </a:tc>
                <a:tc>
                  <a:txBody>
                    <a:bodyPr/>
                    <a:lstStyle/>
                    <a:p>
                      <a:pPr algn="l" rtl="0" fontAlgn="b"/>
                      <a:r>
                        <a:rPr lang="en-US" sz="1100" b="0" i="0" u="none" strike="noStrike">
                          <a:solidFill>
                            <a:srgbClr val="000000"/>
                          </a:solidFill>
                          <a:effectLst/>
                          <a:latin typeface="Calibri" panose="020F0502020204030204" pitchFamily="34" charset="0"/>
                        </a:rPr>
                        <a:t>DOORs</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effectLst/>
                          <a:latin typeface="Calibri" panose="020F0502020204030204" pitchFamily="34" charset="0"/>
                        </a:rPr>
                        <a:t>Requirement management System</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100" b="0" i="0" u="none" strike="noStrike">
                          <a:solidFill>
                            <a:srgbClr val="000000"/>
                          </a:solidFill>
                          <a:effectLst/>
                          <a:latin typeface="Calibri" panose="020F0502020204030204" pitchFamily="34" charset="0"/>
                        </a:rPr>
                        <a:t>Thirdparty</a:t>
                      </a: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8187">
                <a:tc vMerge="1">
                  <a:txBody>
                    <a:bodyPr/>
                    <a:lstStyle/>
                    <a:p>
                      <a:endParaRPr lang="en-US"/>
                    </a:p>
                  </a:txBody>
                  <a:tcPr/>
                </a:tc>
                <a:tc>
                  <a:txBody>
                    <a:bodyPr/>
                    <a:lstStyle/>
                    <a:p>
                      <a:pPr algn="l" rtl="0" fontAlgn="b"/>
                      <a:r>
                        <a:rPr lang="en-US" sz="1100" b="0" i="0" u="none" strike="noStrike" dirty="0">
                          <a:solidFill>
                            <a:srgbClr val="000000"/>
                          </a:solidFill>
                          <a:effectLst/>
                          <a:latin typeface="Calibri" panose="020F0502020204030204" pitchFamily="34" charset="0"/>
                        </a:rPr>
                        <a:t>Share inside</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a:solidFill>
                            <a:srgbClr val="000000"/>
                          </a:solidFill>
                          <a:effectLst/>
                          <a:latin typeface="Calibri" panose="020F0502020204030204" pitchFamily="34" charset="0"/>
                        </a:rPr>
                        <a:t>Documents storing</a:t>
                      </a:r>
                    </a:p>
                  </a:txBody>
                  <a:tcPr marL="8485" marR="8485" marT="84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
                      <a:r>
                        <a:rPr lang="en-US" sz="1100" b="0" i="0" u="none" strike="noStrike" dirty="0" err="1">
                          <a:solidFill>
                            <a:srgbClr val="000000"/>
                          </a:solidFill>
                          <a:effectLst/>
                          <a:latin typeface="Calibri" panose="020F0502020204030204" pitchFamily="34" charset="0"/>
                        </a:rPr>
                        <a:t>Thirdparty</a:t>
                      </a:r>
                      <a:endParaRPr lang="en-US" sz="1100" b="0" i="0" u="none" strike="noStrike" dirty="0">
                        <a:solidFill>
                          <a:srgbClr val="000000"/>
                        </a:solidFill>
                        <a:effectLst/>
                        <a:latin typeface="Calibri" panose="020F0502020204030204" pitchFamily="34" charset="0"/>
                      </a:endParaRPr>
                    </a:p>
                  </a:txBody>
                  <a:tcPr marL="8485" marR="8485" marT="848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nvPr>
        </p:nvGraphicFramePr>
        <p:xfrm>
          <a:off x="6944305" y="892193"/>
          <a:ext cx="5028122" cy="4682080"/>
        </p:xfrm>
        <a:graphic>
          <a:graphicData uri="http://schemas.openxmlformats.org/drawingml/2006/table">
            <a:tbl>
              <a:tblPr/>
              <a:tblGrid>
                <a:gridCol w="1365420"/>
                <a:gridCol w="2640182"/>
                <a:gridCol w="1022520"/>
              </a:tblGrid>
              <a:tr h="182395">
                <a:tc>
                  <a:txBody>
                    <a:bodyPr/>
                    <a:lstStyle/>
                    <a:p>
                      <a:pPr algn="l" fontAlgn="b"/>
                      <a:r>
                        <a:rPr lang="en-US" sz="1100" b="0" i="0" u="none" strike="noStrike" dirty="0">
                          <a:solidFill>
                            <a:srgbClr val="000000"/>
                          </a:solidFill>
                          <a:effectLst/>
                          <a:latin typeface="Calibri" panose="020F0502020204030204" pitchFamily="34" charset="0"/>
                        </a:rPr>
                        <a:t>Tool Name</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Usage</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Thirdparty/Nokia</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82395">
                <a:tc>
                  <a:txBody>
                    <a:bodyPr/>
                    <a:lstStyle/>
                    <a:p>
                      <a:pPr algn="l" fontAlgn="b"/>
                      <a:r>
                        <a:rPr lang="en-US" sz="1100" b="0" i="0" u="none" strike="noStrike">
                          <a:solidFill>
                            <a:srgbClr val="000000"/>
                          </a:solidFill>
                          <a:effectLst/>
                          <a:latin typeface="Calibri" panose="020F0502020204030204" pitchFamily="34" charset="0"/>
                        </a:rPr>
                        <a:t>Jenkins</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Devops management</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QTP</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Automation Testing</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Quality Centre</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Testcase status reporting</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Load Runner</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Performance Testing</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NE Simulators</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Test management</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Nokia</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CNI Simulator</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Test management</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Testbed manager</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Test management</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Resolve</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Automation Framework</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TAF</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Automation Framework</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Pronto Tool</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Defect tracking management</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QC</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Quality process</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Selenium</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UI automation</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SmartTest</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Monitoring Tool</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MGTS</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Network testing</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Hudson</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DevOps</a:t>
                      </a:r>
                      <a:r>
                        <a:rPr lang="en-US" sz="1100" b="0" i="0" u="none" strike="noStrike" dirty="0">
                          <a:solidFill>
                            <a:srgbClr val="000000"/>
                          </a:solidFill>
                          <a:effectLst/>
                          <a:latin typeface="Calibri" panose="020F0502020204030204" pitchFamily="34" charset="0"/>
                        </a:rPr>
                        <a:t> Tool</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1515">
                <a:tc>
                  <a:txBody>
                    <a:bodyPr/>
                    <a:lstStyle/>
                    <a:p>
                      <a:pPr algn="l" fontAlgn="b"/>
                      <a:r>
                        <a:rPr lang="en-US" sz="1100" b="0" i="0" u="none" strike="noStrike">
                          <a:solidFill>
                            <a:srgbClr val="000000"/>
                          </a:solidFill>
                          <a:effectLst/>
                          <a:latin typeface="Calibri" panose="020F0502020204030204" pitchFamily="34" charset="0"/>
                        </a:rPr>
                        <a:t>trace route, ping</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Network packet analysis</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Fluidping, ltrace, strace</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Network packet analysis</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Wireshark </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Network packet analysis</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tcpdump, syslog</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Network packet analysis</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RAS</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Remote Access</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395">
                <a:tc>
                  <a:txBody>
                    <a:bodyPr/>
                    <a:lstStyle/>
                    <a:p>
                      <a:pPr algn="l" fontAlgn="b"/>
                      <a:r>
                        <a:rPr lang="en-US" sz="1100" b="0" i="0" u="none" strike="noStrike">
                          <a:solidFill>
                            <a:srgbClr val="000000"/>
                          </a:solidFill>
                          <a:effectLst/>
                          <a:latin typeface="Calibri" panose="020F0502020204030204" pitchFamily="34" charset="0"/>
                        </a:rPr>
                        <a:t>Knowledge Manager</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Documents storing</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0135">
                <a:tc>
                  <a:txBody>
                    <a:bodyPr/>
                    <a:lstStyle/>
                    <a:p>
                      <a:pPr algn="l" fontAlgn="b"/>
                      <a:r>
                        <a:rPr lang="en-US" sz="1100" b="0" i="0" u="none" strike="noStrike">
                          <a:solidFill>
                            <a:srgbClr val="000000"/>
                          </a:solidFill>
                          <a:effectLst/>
                          <a:latin typeface="Calibri" panose="020F0502020204030204" pitchFamily="34" charset="0"/>
                        </a:rPr>
                        <a:t>Sharenet</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Public document management system</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0135">
                <a:tc>
                  <a:txBody>
                    <a:bodyPr/>
                    <a:lstStyle/>
                    <a:p>
                      <a:pPr algn="l" fontAlgn="b"/>
                      <a:r>
                        <a:rPr lang="en-US" sz="1100" b="0" i="0" u="none" strike="noStrike">
                          <a:solidFill>
                            <a:srgbClr val="000000"/>
                          </a:solidFill>
                          <a:effectLst/>
                          <a:latin typeface="Calibri" panose="020F0502020204030204" pitchFamily="34" charset="0"/>
                        </a:rPr>
                        <a:t>Twiki</a:t>
                      </a:r>
                    </a:p>
                  </a:txBody>
                  <a:tcPr marL="8816" marR="8816" marT="8816"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Development document management system</a:t>
                      </a:r>
                    </a:p>
                  </a:txBody>
                  <a:tcPr marL="8816" marR="8816" marT="8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Thirdparty</a:t>
                      </a:r>
                      <a:endParaRPr lang="en-US" sz="1100" b="0" i="0" u="none" strike="noStrike" dirty="0">
                        <a:solidFill>
                          <a:srgbClr val="000000"/>
                        </a:solidFill>
                        <a:effectLst/>
                        <a:latin typeface="Calibri" panose="020F0502020204030204" pitchFamily="34" charset="0"/>
                      </a:endParaRPr>
                    </a:p>
                  </a:txBody>
                  <a:tcPr marL="8816" marR="8816" marT="8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905052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p:nvPr>
        </p:nvSpPr>
        <p: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txBody>
          <a:bodyPr vert="horz" wrap="square" lIns="91440" tIns="45720" rIns="91440" bIns="45720" rtlCol="0" anchor="ctr">
            <a:noAutofit/>
          </a:bodyPr>
          <a:lstStyle/>
          <a:p>
            <a:r>
              <a:rPr lang="en-US" dirty="0">
                <a:latin typeface="Calibri" panose="020F0502020204030204" pitchFamily="34" charset="0"/>
              </a:rPr>
              <a:t>TCS Experience in Nokia Networks R&amp;D Environment – </a:t>
            </a:r>
            <a:r>
              <a:rPr lang="en-US" dirty="0" smtClean="0">
                <a:latin typeface="Calibri" panose="020F0502020204030204" pitchFamily="34" charset="0"/>
              </a:rPr>
              <a:t>3/3</a:t>
            </a:r>
            <a:endParaRPr lang="en-US" sz="2800" dirty="0">
              <a:latin typeface="Calibri" panose="020F0502020204030204" pitchFamily="34" charset="0"/>
            </a:endParaRPr>
          </a:p>
        </p:txBody>
      </p:sp>
      <p:graphicFrame>
        <p:nvGraphicFramePr>
          <p:cNvPr id="5" name="Table 4"/>
          <p:cNvGraphicFramePr>
            <a:graphicFrameLocks noGrp="1"/>
          </p:cNvGraphicFramePr>
          <p:nvPr>
            <p:extLst/>
          </p:nvPr>
        </p:nvGraphicFramePr>
        <p:xfrm>
          <a:off x="246008" y="821909"/>
          <a:ext cx="5906191" cy="3257550"/>
        </p:xfrm>
        <a:graphic>
          <a:graphicData uri="http://schemas.openxmlformats.org/drawingml/2006/table">
            <a:tbl>
              <a:tblPr/>
              <a:tblGrid>
                <a:gridCol w="1385887"/>
                <a:gridCol w="1069975"/>
                <a:gridCol w="2114550"/>
                <a:gridCol w="1335779"/>
              </a:tblGrid>
              <a:tr h="200025">
                <a:tc>
                  <a:txBody>
                    <a:bodyPr/>
                    <a:lstStyle/>
                    <a:p>
                      <a:pPr algn="l" fontAlgn="b"/>
                      <a:r>
                        <a:rPr lang="en-US" sz="1100" b="0" i="0" u="none" strike="noStrike" dirty="0">
                          <a:solidFill>
                            <a:srgbClr val="000000"/>
                          </a:solidFill>
                          <a:effectLst/>
                          <a:latin typeface="Calibri" panose="020F0502020204030204" pitchFamily="34" charset="0"/>
                        </a:rPr>
                        <a:t>Service Line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Tool 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Thirdparty/Nokia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rowSpan="16">
                  <a:txBody>
                    <a:bodyPr/>
                    <a:lstStyle/>
                    <a:p>
                      <a:pPr algn="ctr" fontAlgn="ctr"/>
                      <a:r>
                        <a:rPr lang="en-US" sz="1100" b="0" i="0" u="none" strike="noStrike" dirty="0" smtClean="0">
                          <a:solidFill>
                            <a:srgbClr val="000000"/>
                          </a:solidFill>
                          <a:effectLst/>
                          <a:latin typeface="Calibri" panose="020F0502020204030204" pitchFamily="34" charset="0"/>
                        </a:rPr>
                        <a:t>Mobile Networks(NMS)</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JIRA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Confluence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Wiki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err="1">
                          <a:solidFill>
                            <a:srgbClr val="000000"/>
                          </a:solidFill>
                          <a:effectLst/>
                          <a:latin typeface="Calibri" panose="020F0502020204030204" pitchFamily="34" charset="0"/>
                        </a:rPr>
                        <a:t>APICurio</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Modeling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Jenkins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Devops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Maven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build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err="1">
                          <a:solidFill>
                            <a:srgbClr val="000000"/>
                          </a:solidFill>
                          <a:effectLst/>
                          <a:latin typeface="Calibri" panose="020F0502020204030204" pitchFamily="34" charset="0"/>
                        </a:rPr>
                        <a:t>Gitlab</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source repository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eclipse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development &amp; testing environment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err="1">
                          <a:solidFill>
                            <a:srgbClr val="000000"/>
                          </a:solidFill>
                          <a:effectLst/>
                          <a:latin typeface="Calibri" panose="020F0502020204030204" pitchFamily="34" charset="0"/>
                        </a:rPr>
                        <a:t>Minio</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Object storage access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err="1">
                          <a:solidFill>
                            <a:srgbClr val="000000"/>
                          </a:solidFill>
                          <a:effectLst/>
                          <a:latin typeface="Calibri" panose="020F0502020204030204" pitchFamily="34" charset="0"/>
                        </a:rPr>
                        <a:t>SonarCube</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static code analysis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Robot Framework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Test framework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Nexus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Repository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err="1">
                          <a:solidFill>
                            <a:srgbClr val="000000"/>
                          </a:solidFill>
                          <a:effectLst/>
                          <a:latin typeface="Calibri" panose="020F0502020204030204" pitchFamily="34" charset="0"/>
                        </a:rPr>
                        <a:t>Keycloak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Single Sign-on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err="1">
                          <a:solidFill>
                            <a:srgbClr val="000000"/>
                          </a:solidFill>
                          <a:effectLst/>
                          <a:latin typeface="Calibri" panose="020F0502020204030204" pitchFamily="34" charset="0"/>
                        </a:rPr>
                        <a:t>Grafana</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Statistics &amp; Metrics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Prometheus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Statistics &amp; Metrics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LDAP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Authentication &amp; Autorization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Thirdparty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EFK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Logging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Thirdparty</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375939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588" y="2460"/>
            <a:ext cx="12188825" cy="620688"/>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wrap="square" lIns="91440" tIns="45720" rIns="91440" bIns="45720" rtlCol="0" anchor="ctr">
            <a:noAutofit/>
          </a:bodyPr>
          <a:lstStyle/>
          <a:p>
            <a:pPr defTabSz="914400"/>
            <a:r>
              <a:rPr lang="en-US" dirty="0">
                <a:latin typeface="Calibri" panose="020F0502020204030204" pitchFamily="34" charset="0"/>
              </a:rPr>
              <a:t> TCS Nokia Expertise </a:t>
            </a:r>
            <a:r>
              <a:rPr lang="en-US" dirty="0" smtClean="0">
                <a:latin typeface="Calibri" panose="020F0502020204030204" pitchFamily="34" charset="0"/>
              </a:rPr>
              <a:t>| LTE </a:t>
            </a:r>
            <a:r>
              <a:rPr lang="en-US" dirty="0">
                <a:latin typeface="Calibri" panose="020F0502020204030204" pitchFamily="34" charset="0"/>
              </a:rPr>
              <a:t>CSL </a:t>
            </a:r>
            <a:r>
              <a:rPr lang="en-US" dirty="0" smtClean="0">
                <a:latin typeface="Calibri" panose="020F0502020204030204" pitchFamily="34" charset="0"/>
              </a:rPr>
              <a:t>Server</a:t>
            </a:r>
            <a:endParaRPr lang="en-US" dirty="0">
              <a:latin typeface="Calibri" panose="020F0502020204030204" pitchFamily="34" charset="0"/>
            </a:endParaRPr>
          </a:p>
        </p:txBody>
      </p:sp>
      <p:grpSp>
        <p:nvGrpSpPr>
          <p:cNvPr id="2" name="Group 1"/>
          <p:cNvGrpSpPr/>
          <p:nvPr/>
        </p:nvGrpSpPr>
        <p:grpSpPr>
          <a:xfrm>
            <a:off x="457200" y="751318"/>
            <a:ext cx="11277600" cy="5290254"/>
            <a:chOff x="457200" y="751318"/>
            <a:chExt cx="11277600" cy="5290254"/>
          </a:xfrm>
        </p:grpSpPr>
        <p:sp>
          <p:nvSpPr>
            <p:cNvPr id="4" name="Rounded Rectangle 3"/>
            <p:cNvSpPr/>
            <p:nvPr/>
          </p:nvSpPr>
          <p:spPr>
            <a:xfrm>
              <a:off x="457200" y="751318"/>
              <a:ext cx="4800600" cy="14584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prstClr val="black"/>
                  </a:solidFill>
                </a:rPr>
                <a:t>Nokia’s  Challenge</a:t>
              </a:r>
            </a:p>
            <a:p>
              <a:pPr eaLnBrk="0" hangingPunct="0">
                <a:lnSpc>
                  <a:spcPct val="110000"/>
                </a:lnSpc>
                <a:buClr>
                  <a:srgbClr val="0066CC"/>
                </a:buClr>
              </a:pPr>
              <a:r>
                <a:rPr lang="en-US" sz="1200" dirty="0">
                  <a:solidFill>
                    <a:srgbClr val="000000"/>
                  </a:solidFill>
                  <a:cs typeface="Arial" pitchFamily="34" charset="0"/>
                </a:rPr>
                <a:t>Nokia  was looking for a vendor to handle the software development of LTE CSL Server(LTE CSL Server is a high performance server which processes the Session Data Log files generated by the  ENB and  enables search on this data). This involves Development of new features for new releases, maintenance of the existing releases and customer support.</a:t>
              </a:r>
            </a:p>
          </p:txBody>
        </p:sp>
        <p:sp>
          <p:nvSpPr>
            <p:cNvPr id="5" name="Rounded Rectangle 4"/>
            <p:cNvSpPr/>
            <p:nvPr/>
          </p:nvSpPr>
          <p:spPr>
            <a:xfrm>
              <a:off x="5334000" y="751318"/>
              <a:ext cx="6400800" cy="328728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just" eaLnBrk="0" hangingPunct="0">
                <a:lnSpc>
                  <a:spcPct val="110000"/>
                </a:lnSpc>
                <a:buClr>
                  <a:srgbClr val="0066CC"/>
                </a:buClr>
              </a:pPr>
              <a:r>
                <a:rPr lang="en-US" sz="2000" b="1" dirty="0">
                  <a:solidFill>
                    <a:prstClr val="black"/>
                  </a:solidFill>
                </a:rPr>
                <a:t>TCS Solution</a:t>
              </a:r>
            </a:p>
            <a:p>
              <a:pPr eaLnBrk="0" hangingPunct="0">
                <a:lnSpc>
                  <a:spcPct val="110000"/>
                </a:lnSpc>
                <a:buClr>
                  <a:srgbClr val="0066CC"/>
                </a:buClr>
              </a:pPr>
              <a:r>
                <a:rPr lang="en-US" sz="1200" dirty="0">
                  <a:solidFill>
                    <a:srgbClr val="000000"/>
                  </a:solidFill>
                  <a:cs typeface="Arial" pitchFamily="34" charset="0"/>
                </a:rPr>
                <a:t>TCS started engagement  initially with  LTE Operations &amp; Maintenance (EMS) development and maintenance , and  then s cope of work further extended to  CSL Server development due to TCS’s success story in  LTE Operations &amp; Maintenance(EMS).</a:t>
              </a:r>
            </a:p>
            <a:p>
              <a:pPr marL="115888" indent="-115888" eaLnBrk="0" hangingPunct="0">
                <a:lnSpc>
                  <a:spcPct val="110000"/>
                </a:lnSpc>
                <a:buClr>
                  <a:srgbClr val="0066CC"/>
                </a:buClr>
              </a:pPr>
              <a:r>
                <a:rPr lang="en-US" sz="1200" b="1" u="sng" dirty="0" smtClean="0">
                  <a:solidFill>
                    <a:srgbClr val="000000"/>
                  </a:solidFill>
                  <a:cs typeface="Arial" pitchFamily="34" charset="0"/>
                </a:rPr>
                <a:t>Scope/Salient </a:t>
              </a:r>
              <a:r>
                <a:rPr lang="en-US" sz="1200" b="1" u="sng" dirty="0">
                  <a:solidFill>
                    <a:srgbClr val="000000"/>
                  </a:solidFill>
                  <a:cs typeface="Arial" pitchFamily="34" charset="0"/>
                </a:rPr>
                <a:t>Points:</a:t>
              </a:r>
            </a:p>
            <a:p>
              <a:pPr marL="231775" indent="-122238" eaLnBrk="0" hangingPunct="0">
                <a:lnSpc>
                  <a:spcPct val="110000"/>
                </a:lnSpc>
                <a:buClr>
                  <a:srgbClr val="0066CC"/>
                </a:buClr>
                <a:buFontTx/>
                <a:buChar char="•"/>
              </a:pPr>
              <a:r>
                <a:rPr lang="en-US" sz="1200" dirty="0">
                  <a:solidFill>
                    <a:srgbClr val="000000"/>
                  </a:solidFill>
                  <a:cs typeface="Arial" pitchFamily="34" charset="0"/>
                </a:rPr>
                <a:t>New release development involving, L3 requirements creation, design, CUT, DIT, Functional Test, Performance Test and System Verification(</a:t>
              </a:r>
              <a:r>
                <a:rPr lang="en-US" sz="1200" dirty="0" err="1">
                  <a:solidFill>
                    <a:srgbClr val="000000"/>
                  </a:solidFill>
                  <a:cs typeface="Arial" pitchFamily="34" charset="0"/>
                </a:rPr>
                <a:t>SyVe</a:t>
              </a:r>
              <a:r>
                <a:rPr lang="en-US" sz="1200" dirty="0">
                  <a:solidFill>
                    <a:srgbClr val="000000"/>
                  </a:solidFill>
                  <a:cs typeface="Arial" pitchFamily="34" charset="0"/>
                </a:rPr>
                <a:t>).</a:t>
              </a:r>
            </a:p>
            <a:p>
              <a:pPr marL="231775" indent="-122238" eaLnBrk="0" hangingPunct="0">
                <a:lnSpc>
                  <a:spcPct val="110000"/>
                </a:lnSpc>
                <a:buClr>
                  <a:srgbClr val="0066CC"/>
                </a:buClr>
                <a:buFontTx/>
                <a:buChar char="•"/>
              </a:pPr>
              <a:r>
                <a:rPr lang="en-US" sz="1200" dirty="0">
                  <a:solidFill>
                    <a:srgbClr val="000000"/>
                  </a:solidFill>
                  <a:cs typeface="Arial" pitchFamily="34" charset="0"/>
                </a:rPr>
                <a:t>Fixing defects reported by Functional Test, Performance Test and </a:t>
              </a:r>
              <a:r>
                <a:rPr lang="en-US" sz="1200" dirty="0" err="1">
                  <a:solidFill>
                    <a:srgbClr val="000000"/>
                  </a:solidFill>
                  <a:cs typeface="Arial" pitchFamily="34" charset="0"/>
                </a:rPr>
                <a:t>SyVe</a:t>
              </a:r>
              <a:r>
                <a:rPr lang="en-US" sz="1200" dirty="0">
                  <a:solidFill>
                    <a:srgbClr val="000000"/>
                  </a:solidFill>
                  <a:cs typeface="Arial" pitchFamily="34" charset="0"/>
                </a:rPr>
                <a:t>.</a:t>
              </a:r>
            </a:p>
            <a:p>
              <a:pPr marL="231775" indent="-122238" eaLnBrk="0" hangingPunct="0">
                <a:lnSpc>
                  <a:spcPct val="110000"/>
                </a:lnSpc>
                <a:buClr>
                  <a:srgbClr val="0066CC"/>
                </a:buClr>
                <a:buFontTx/>
                <a:buChar char="•"/>
              </a:pPr>
              <a:r>
                <a:rPr lang="en-US" sz="1200" dirty="0">
                  <a:solidFill>
                    <a:srgbClr val="000000"/>
                  </a:solidFill>
                  <a:cs typeface="Arial" pitchFamily="34" charset="0"/>
                </a:rPr>
                <a:t>Supporting customer issues, providing workarounds and fixes within the SLA.</a:t>
              </a:r>
            </a:p>
            <a:p>
              <a:pPr marL="231775" indent="-122238" eaLnBrk="0" hangingPunct="0">
                <a:lnSpc>
                  <a:spcPct val="110000"/>
                </a:lnSpc>
                <a:buClr>
                  <a:srgbClr val="0066CC"/>
                </a:buClr>
                <a:buFontTx/>
                <a:buChar char="•"/>
              </a:pPr>
              <a:r>
                <a:rPr lang="en-US" sz="1200" dirty="0">
                  <a:solidFill>
                    <a:srgbClr val="000000"/>
                  </a:solidFill>
                  <a:cs typeface="Arial" pitchFamily="34" charset="0"/>
                </a:rPr>
                <a:t>Stringent review practices</a:t>
              </a:r>
            </a:p>
            <a:p>
              <a:pPr marL="231775" indent="-122238" eaLnBrk="0" hangingPunct="0">
                <a:lnSpc>
                  <a:spcPct val="110000"/>
                </a:lnSpc>
                <a:buClr>
                  <a:srgbClr val="0066CC"/>
                </a:buClr>
                <a:buFontTx/>
                <a:buChar char="•"/>
              </a:pPr>
              <a:r>
                <a:rPr lang="en-US" sz="1200" dirty="0">
                  <a:solidFill>
                    <a:srgbClr val="000000"/>
                  </a:solidFill>
                  <a:cs typeface="Arial" pitchFamily="34" charset="0"/>
                </a:rPr>
                <a:t>Providing value adds and Customer solutions by implementing best practices</a:t>
              </a:r>
            </a:p>
            <a:p>
              <a:pPr marL="231775" indent="-122238" eaLnBrk="0" hangingPunct="0">
                <a:lnSpc>
                  <a:spcPct val="110000"/>
                </a:lnSpc>
                <a:buClr>
                  <a:srgbClr val="0066CC"/>
                </a:buClr>
                <a:buFontTx/>
                <a:buChar char="•"/>
              </a:pPr>
              <a:r>
                <a:rPr lang="en-US" sz="1200" dirty="0">
                  <a:solidFill>
                    <a:srgbClr val="000000"/>
                  </a:solidFill>
                  <a:cs typeface="Arial" pitchFamily="34" charset="0"/>
                </a:rPr>
                <a:t>Adapted to Agile FDD methodology quickly to speed up delivery</a:t>
              </a:r>
            </a:p>
            <a:p>
              <a:pPr marL="231775" indent="-122238" eaLnBrk="0" hangingPunct="0">
                <a:lnSpc>
                  <a:spcPct val="110000"/>
                </a:lnSpc>
                <a:buClr>
                  <a:srgbClr val="0066CC"/>
                </a:buClr>
                <a:buFontTx/>
                <a:buChar char="•"/>
              </a:pPr>
              <a:r>
                <a:rPr lang="en-US" sz="1200" dirty="0">
                  <a:solidFill>
                    <a:srgbClr val="000000"/>
                  </a:solidFill>
                  <a:cs typeface="Arial" pitchFamily="34" charset="0"/>
                </a:rPr>
                <a:t> Improved Test Automation </a:t>
              </a:r>
              <a:r>
                <a:rPr lang="en-US" sz="1200" dirty="0">
                  <a:solidFill>
                    <a:srgbClr val="70AD47">
                      <a:lumMod val="50000"/>
                    </a:srgbClr>
                  </a:solidFill>
                  <a:cs typeface="Arial" pitchFamily="34" charset="0"/>
                </a:rPr>
                <a:t>in all releases of the LTE solution  to reduce testing cycle time in System Verification and Functional Testing phases</a:t>
              </a:r>
            </a:p>
            <a:p>
              <a:pPr marL="231775" indent="-122238" eaLnBrk="0" hangingPunct="0">
                <a:lnSpc>
                  <a:spcPct val="110000"/>
                </a:lnSpc>
                <a:buClr>
                  <a:srgbClr val="0066CC"/>
                </a:buClr>
                <a:buFontTx/>
                <a:buChar char="•"/>
              </a:pPr>
              <a:r>
                <a:rPr lang="en-US" sz="1200" dirty="0">
                  <a:solidFill>
                    <a:srgbClr val="000000"/>
                  </a:solidFill>
                  <a:cs typeface="Arial" pitchFamily="34" charset="0"/>
                </a:rPr>
                <a:t>Ownership of delivery – From requirements to Customer delivery.</a:t>
              </a:r>
            </a:p>
          </p:txBody>
        </p:sp>
        <p:sp>
          <p:nvSpPr>
            <p:cNvPr id="6" name="Rounded Rectangle 5"/>
            <p:cNvSpPr/>
            <p:nvPr/>
          </p:nvSpPr>
          <p:spPr>
            <a:xfrm>
              <a:off x="457200" y="4943791"/>
              <a:ext cx="4800600" cy="1097781"/>
            </a:xfrm>
            <a:prstGeom prst="roundRect">
              <a:avLst/>
            </a:prstGeom>
            <a:solidFill>
              <a:srgbClr val="E1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just" eaLnBrk="0" hangingPunct="0">
                <a:lnSpc>
                  <a:spcPct val="110000"/>
                </a:lnSpc>
                <a:buClr>
                  <a:srgbClr val="0066CC"/>
                </a:buClr>
                <a:defRPr/>
              </a:pPr>
              <a:r>
                <a:rPr lang="en-US" b="1" dirty="0">
                  <a:solidFill>
                    <a:prstClr val="black"/>
                  </a:solidFill>
                </a:rPr>
                <a:t>Value Additions</a:t>
              </a:r>
            </a:p>
            <a:p>
              <a:pPr marL="114300" indent="-114300">
                <a:buClr>
                  <a:srgbClr val="4E84C4"/>
                </a:buClr>
                <a:buFont typeface="Arial" pitchFamily="34" charset="0"/>
                <a:buChar char="•"/>
                <a:defRPr/>
              </a:pPr>
              <a:r>
                <a:rPr lang="en-US" sz="1100" dirty="0">
                  <a:solidFill>
                    <a:srgbClr val="000000"/>
                  </a:solidFill>
                  <a:cs typeface="Arial" pitchFamily="34" charset="0"/>
                </a:rPr>
                <a:t>Carried out various value adds like Test Coverage enhancement , Traceability of requirements </a:t>
              </a:r>
              <a:r>
                <a:rPr lang="en-US" sz="1100" dirty="0" err="1">
                  <a:solidFill>
                    <a:srgbClr val="000000"/>
                  </a:solidFill>
                  <a:cs typeface="Arial" pitchFamily="34" charset="0"/>
                </a:rPr>
                <a:t>Vs</a:t>
              </a:r>
              <a:r>
                <a:rPr lang="en-US" sz="1100" dirty="0">
                  <a:solidFill>
                    <a:srgbClr val="000000"/>
                  </a:solidFill>
                  <a:cs typeface="Arial" pitchFamily="34" charset="0"/>
                </a:rPr>
                <a:t> test cases, Exploratory Testing , Performance Testing , Escaped defect  analysis.</a:t>
              </a:r>
            </a:p>
            <a:p>
              <a:pPr marL="114300" indent="-114300">
                <a:buClr>
                  <a:srgbClr val="4E84C4"/>
                </a:buClr>
                <a:buFont typeface="Arial" pitchFamily="34" charset="0"/>
                <a:buChar char="•"/>
                <a:defRPr/>
              </a:pPr>
              <a:r>
                <a:rPr lang="en-US" sz="1100" dirty="0">
                  <a:solidFill>
                    <a:srgbClr val="000000"/>
                  </a:solidFill>
                  <a:cs typeface="Arial" pitchFamily="34" charset="0"/>
                </a:rPr>
                <a:t>Automatic triggering of sanity  after a build </a:t>
              </a:r>
            </a:p>
          </p:txBody>
        </p:sp>
        <p:sp>
          <p:nvSpPr>
            <p:cNvPr id="7" name="Rounded Rectangle 6"/>
            <p:cNvSpPr/>
            <p:nvPr/>
          </p:nvSpPr>
          <p:spPr>
            <a:xfrm>
              <a:off x="457200" y="2286000"/>
              <a:ext cx="4800600" cy="25908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just" eaLnBrk="0" hangingPunct="0">
                <a:lnSpc>
                  <a:spcPct val="110000"/>
                </a:lnSpc>
                <a:buClr>
                  <a:srgbClr val="0066CC"/>
                </a:buClr>
              </a:pPr>
              <a:r>
                <a:rPr lang="en-US" sz="2000" b="1" dirty="0">
                  <a:solidFill>
                    <a:prstClr val="black"/>
                  </a:solidFill>
                </a:rPr>
                <a:t>Achievements</a:t>
              </a:r>
            </a:p>
            <a:p>
              <a:pPr marL="114300" indent="-114300">
                <a:buClr>
                  <a:srgbClr val="4E84C4"/>
                </a:buClr>
                <a:buFont typeface="Arial" pitchFamily="34" charset="0"/>
                <a:buChar char="•"/>
                <a:defRPr/>
              </a:pPr>
              <a:r>
                <a:rPr lang="en-US" sz="1200" dirty="0">
                  <a:solidFill>
                    <a:prstClr val="black"/>
                  </a:solidFill>
                  <a:cs typeface="Arial" pitchFamily="34" charset="0"/>
                </a:rPr>
                <a:t>Flawless quality software delivered in two releases developed by TCS.</a:t>
              </a:r>
            </a:p>
            <a:p>
              <a:pPr marL="114300" indent="-114300">
                <a:buClr>
                  <a:srgbClr val="4E84C4"/>
                </a:buClr>
                <a:buFont typeface="Arial" pitchFamily="34" charset="0"/>
                <a:buChar char="•"/>
                <a:defRPr/>
              </a:pPr>
              <a:r>
                <a:rPr lang="en-US" sz="1200" dirty="0">
                  <a:solidFill>
                    <a:prstClr val="black"/>
                  </a:solidFill>
                  <a:cs typeface="Arial" pitchFamily="34" charset="0"/>
                </a:rPr>
                <a:t>Defect density is as low as ?</a:t>
              </a:r>
            </a:p>
            <a:p>
              <a:pPr marL="114300" indent="-114300">
                <a:buClr>
                  <a:srgbClr val="4E84C4"/>
                </a:buClr>
                <a:buFont typeface="Arial" pitchFamily="34" charset="0"/>
                <a:buChar char="•"/>
                <a:defRPr/>
              </a:pPr>
              <a:r>
                <a:rPr lang="en-US" sz="1200" dirty="0">
                  <a:solidFill>
                    <a:prstClr val="black"/>
                  </a:solidFill>
                  <a:cs typeface="Arial" pitchFamily="34" charset="0"/>
                </a:rPr>
                <a:t>Zero slippage in timelines.</a:t>
              </a:r>
            </a:p>
            <a:p>
              <a:pPr marL="114300" indent="-114300">
                <a:buClr>
                  <a:srgbClr val="4E84C4"/>
                </a:buClr>
                <a:buFont typeface="Arial" pitchFamily="34" charset="0"/>
                <a:buChar char="•"/>
                <a:defRPr/>
              </a:pPr>
              <a:r>
                <a:rPr lang="en-US" sz="1200" dirty="0">
                  <a:solidFill>
                    <a:prstClr val="black"/>
                  </a:solidFill>
                  <a:cs typeface="Arial" pitchFamily="34" charset="0"/>
                </a:rPr>
                <a:t>Defined SLA met at all times for customer reported issues.</a:t>
              </a:r>
            </a:p>
            <a:p>
              <a:pPr marL="114300" indent="-114300">
                <a:buClr>
                  <a:srgbClr val="4E84C4"/>
                </a:buClr>
                <a:buFont typeface="Arial" pitchFamily="34" charset="0"/>
                <a:buChar char="•"/>
                <a:defRPr/>
              </a:pPr>
              <a:r>
                <a:rPr lang="en-US" sz="1200" b="1" dirty="0">
                  <a:solidFill>
                    <a:prstClr val="black"/>
                  </a:solidFill>
                  <a:cs typeface="Arial" pitchFamily="34" charset="0"/>
                </a:rPr>
                <a:t>Zero Faults escaped from Testing  to customer in R10 and R11.0 ( till Jan 2017)</a:t>
              </a:r>
            </a:p>
            <a:p>
              <a:pPr marL="114300" indent="-114300">
                <a:buClr>
                  <a:srgbClr val="4E84C4"/>
                </a:buClr>
                <a:buFont typeface="Arial" pitchFamily="34" charset="0"/>
                <a:buChar char="•"/>
                <a:defRPr/>
              </a:pPr>
              <a:r>
                <a:rPr lang="en-US" sz="1200" dirty="0">
                  <a:solidFill>
                    <a:prstClr val="black"/>
                  </a:solidFill>
                  <a:cs typeface="Arial" pitchFamily="34" charset="0"/>
                </a:rPr>
                <a:t>100% Customer Satisfaction  from last 3 Years</a:t>
              </a:r>
            </a:p>
            <a:p>
              <a:pPr marL="114300" indent="-114300">
                <a:buClr>
                  <a:srgbClr val="4E84C4"/>
                </a:buClr>
                <a:buFont typeface="Arial" pitchFamily="34" charset="0"/>
                <a:buChar char="•"/>
                <a:defRPr/>
              </a:pPr>
              <a:r>
                <a:rPr lang="en-US" sz="1200" dirty="0">
                  <a:solidFill>
                    <a:prstClr val="black"/>
                  </a:solidFill>
                  <a:cs typeface="Arial" pitchFamily="34" charset="0"/>
                </a:rPr>
                <a:t>All KPIs Green till now</a:t>
              </a:r>
            </a:p>
            <a:p>
              <a:pPr marL="114300" indent="-114300">
                <a:buClr>
                  <a:srgbClr val="4E84C4"/>
                </a:buClr>
                <a:buFont typeface="Arial" pitchFamily="34" charset="0"/>
                <a:buChar char="•"/>
                <a:defRPr/>
              </a:pPr>
              <a:r>
                <a:rPr lang="en-US" sz="1200" b="1" dirty="0">
                  <a:solidFill>
                    <a:prstClr val="black"/>
                  </a:solidFill>
                  <a:cs typeface="Arial" pitchFamily="34" charset="0"/>
                </a:rPr>
                <a:t>Zero issues reported from Field Deployments in KDDI</a:t>
              </a:r>
              <a:r>
                <a:rPr lang="en-US" sz="1200" dirty="0">
                  <a:solidFill>
                    <a:prstClr val="black"/>
                  </a:solidFill>
                  <a:cs typeface="Arial" pitchFamily="34" charset="0"/>
                </a:rPr>
                <a:t> </a:t>
              </a:r>
            </a:p>
            <a:p>
              <a:pPr marL="114300" indent="-114300">
                <a:buClr>
                  <a:srgbClr val="4E84C4"/>
                </a:buClr>
                <a:buFont typeface="Arial" pitchFamily="34" charset="0"/>
                <a:buChar char="•"/>
                <a:defRPr/>
              </a:pPr>
              <a:r>
                <a:rPr lang="en-US" sz="1200" dirty="0">
                  <a:solidFill>
                    <a:prstClr val="black"/>
                  </a:solidFill>
                  <a:cs typeface="Arial" pitchFamily="34" charset="0"/>
                </a:rPr>
                <a:t>Productivity and Process Improvements through automation and stringent review practices.</a:t>
              </a:r>
            </a:p>
          </p:txBody>
        </p:sp>
        <p:sp>
          <p:nvSpPr>
            <p:cNvPr id="8" name="Rounded Rectangle 7"/>
            <p:cNvSpPr/>
            <p:nvPr/>
          </p:nvSpPr>
          <p:spPr>
            <a:xfrm>
              <a:off x="5334000" y="4114800"/>
              <a:ext cx="6400800" cy="1926770"/>
            </a:xfrm>
            <a:prstGeom prst="roundRect">
              <a:avLst/>
            </a:prstGeom>
            <a:solidFill>
              <a:srgbClr val="E1EC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lgn="just" eaLnBrk="0" hangingPunct="0">
                <a:lnSpc>
                  <a:spcPct val="110000"/>
                </a:lnSpc>
                <a:buClr>
                  <a:srgbClr val="0066CC"/>
                </a:buClr>
                <a:defRPr/>
              </a:pPr>
              <a:r>
                <a:rPr lang="en-US" sz="2000" b="1" dirty="0">
                  <a:solidFill>
                    <a:prstClr val="black"/>
                  </a:solidFill>
                </a:rPr>
                <a:t>Technology Used</a:t>
              </a:r>
            </a:p>
            <a:p>
              <a:pPr marL="114300" indent="-114300">
                <a:buClr>
                  <a:srgbClr val="4E84C4"/>
                </a:buClr>
                <a:buFont typeface="Arial" pitchFamily="34" charset="0"/>
                <a:buChar char="•"/>
                <a:defRPr/>
              </a:pPr>
              <a:r>
                <a:rPr lang="en-US" sz="1200" b="1" dirty="0">
                  <a:solidFill>
                    <a:srgbClr val="000000"/>
                  </a:solidFill>
                  <a:cs typeface="Arial" pitchFamily="34" charset="0"/>
                </a:rPr>
                <a:t>Domain</a:t>
              </a:r>
              <a:r>
                <a:rPr lang="en-US" sz="1200" dirty="0">
                  <a:solidFill>
                    <a:srgbClr val="000000"/>
                  </a:solidFill>
                  <a:cs typeface="Arial" pitchFamily="34" charset="0"/>
                </a:rPr>
                <a:t>:   LTE, TCP/IP, PKI, High Availability Platform, LDAP, DNS, SOAP,  </a:t>
              </a:r>
              <a:r>
                <a:rPr lang="en-US" sz="1200" dirty="0" err="1">
                  <a:solidFill>
                    <a:srgbClr val="000000"/>
                  </a:solidFill>
                  <a:cs typeface="Arial" pitchFamily="34" charset="0"/>
                </a:rPr>
                <a:t>WebUI</a:t>
              </a:r>
              <a:r>
                <a:rPr lang="en-US" sz="1200" dirty="0">
                  <a:solidFill>
                    <a:srgbClr val="000000"/>
                  </a:solidFill>
                  <a:cs typeface="Arial" pitchFamily="34" charset="0"/>
                </a:rPr>
                <a:t> </a:t>
              </a:r>
            </a:p>
            <a:p>
              <a:pPr marL="114300" indent="-114300">
                <a:buClr>
                  <a:srgbClr val="4E84C4"/>
                </a:buClr>
                <a:buFont typeface="Arial" pitchFamily="34" charset="0"/>
                <a:buChar char="•"/>
                <a:defRPr/>
              </a:pPr>
              <a:r>
                <a:rPr lang="en-US" sz="1200" b="1" dirty="0">
                  <a:solidFill>
                    <a:srgbClr val="000000"/>
                  </a:solidFill>
                  <a:cs typeface="Arial" pitchFamily="34" charset="0"/>
                </a:rPr>
                <a:t>Operating System:</a:t>
              </a:r>
              <a:r>
                <a:rPr lang="en-US" sz="1200" dirty="0">
                  <a:solidFill>
                    <a:srgbClr val="000000"/>
                  </a:solidFill>
                  <a:cs typeface="Arial" pitchFamily="34" charset="0"/>
                </a:rPr>
                <a:t> RHEL</a:t>
              </a:r>
            </a:p>
            <a:p>
              <a:pPr marL="114300" indent="-114300">
                <a:buClr>
                  <a:srgbClr val="4E84C4"/>
                </a:buClr>
                <a:buFont typeface="Arial" pitchFamily="34" charset="0"/>
                <a:buChar char="•"/>
                <a:defRPr/>
              </a:pPr>
              <a:r>
                <a:rPr lang="en-US" sz="1200" b="1" dirty="0">
                  <a:solidFill>
                    <a:srgbClr val="000000"/>
                  </a:solidFill>
                  <a:cs typeface="Arial" pitchFamily="34" charset="0"/>
                </a:rPr>
                <a:t>Database</a:t>
              </a:r>
              <a:r>
                <a:rPr lang="en-US" sz="1200" dirty="0">
                  <a:solidFill>
                    <a:srgbClr val="000000"/>
                  </a:solidFill>
                  <a:cs typeface="Arial" pitchFamily="34" charset="0"/>
                </a:rPr>
                <a:t>: </a:t>
              </a:r>
              <a:r>
                <a:rPr lang="en-US" sz="1200" dirty="0" err="1">
                  <a:solidFill>
                    <a:srgbClr val="000000"/>
                  </a:solidFill>
                  <a:cs typeface="Arial" pitchFamily="34" charset="0"/>
                </a:rPr>
                <a:t>Infobright</a:t>
              </a:r>
              <a:endParaRPr lang="en-US" sz="1200" dirty="0">
                <a:solidFill>
                  <a:srgbClr val="000000"/>
                </a:solidFill>
                <a:cs typeface="Arial" pitchFamily="34" charset="0"/>
              </a:endParaRPr>
            </a:p>
            <a:p>
              <a:pPr marL="114300" indent="-114300">
                <a:buClr>
                  <a:srgbClr val="4E84C4"/>
                </a:buClr>
                <a:buFont typeface="Arial" pitchFamily="34" charset="0"/>
                <a:buChar char="•"/>
                <a:defRPr/>
              </a:pPr>
              <a:r>
                <a:rPr lang="en-US" sz="1200" b="1" dirty="0">
                  <a:solidFill>
                    <a:srgbClr val="000000"/>
                  </a:solidFill>
                  <a:cs typeface="Arial" pitchFamily="34" charset="0"/>
                </a:rPr>
                <a:t>Programming</a:t>
              </a:r>
              <a:r>
                <a:rPr lang="en-US" sz="1200" dirty="0">
                  <a:solidFill>
                    <a:srgbClr val="000000"/>
                  </a:solidFill>
                  <a:cs typeface="Arial" pitchFamily="34" charset="0"/>
                </a:rPr>
                <a:t>: C++, Core Java, J2EE, Perl, Shell, Expect scripting,  SQL, HTML5, CSS3, PHP</a:t>
              </a:r>
            </a:p>
            <a:p>
              <a:pPr marL="114300" indent="-114300">
                <a:buClr>
                  <a:srgbClr val="4E84C4"/>
                </a:buClr>
                <a:buFont typeface="Arial" pitchFamily="34" charset="0"/>
                <a:buChar char="•"/>
                <a:defRPr/>
              </a:pPr>
              <a:r>
                <a:rPr lang="en-US" sz="1200" b="1" dirty="0">
                  <a:solidFill>
                    <a:srgbClr val="000000"/>
                  </a:solidFill>
                  <a:cs typeface="Arial" pitchFamily="34" charset="0"/>
                </a:rPr>
                <a:t>Tools </a:t>
              </a:r>
              <a:r>
                <a:rPr lang="en-US" sz="1200" dirty="0">
                  <a:solidFill>
                    <a:srgbClr val="000000"/>
                  </a:solidFill>
                  <a:cs typeface="Arial" pitchFamily="34" charset="0"/>
                </a:rPr>
                <a:t>: </a:t>
              </a:r>
              <a:r>
                <a:rPr lang="en-US" sz="1200" dirty="0" err="1">
                  <a:solidFill>
                    <a:srgbClr val="000000"/>
                  </a:solidFill>
                  <a:cs typeface="Arial" pitchFamily="34" charset="0"/>
                </a:rPr>
                <a:t>KlockWork</a:t>
              </a:r>
              <a:r>
                <a:rPr lang="en-US" sz="1200" dirty="0">
                  <a:solidFill>
                    <a:srgbClr val="000000"/>
                  </a:solidFill>
                  <a:cs typeface="Arial" pitchFamily="34" charset="0"/>
                </a:rPr>
                <a:t>, </a:t>
              </a:r>
              <a:r>
                <a:rPr lang="en-US" sz="1200" dirty="0" err="1">
                  <a:solidFill>
                    <a:srgbClr val="000000"/>
                  </a:solidFill>
                  <a:cs typeface="Arial" pitchFamily="34" charset="0"/>
                </a:rPr>
                <a:t>Valgrind</a:t>
              </a:r>
              <a:r>
                <a:rPr lang="en-US" sz="1200" dirty="0">
                  <a:solidFill>
                    <a:srgbClr val="000000"/>
                  </a:solidFill>
                  <a:cs typeface="Arial" pitchFamily="34" charset="0"/>
                </a:rPr>
                <a:t>, clear case,  Doors, CQCM ,</a:t>
              </a:r>
              <a:r>
                <a:rPr lang="en-US" sz="1200" dirty="0" err="1">
                  <a:solidFill>
                    <a:srgbClr val="000000"/>
                  </a:solidFill>
                  <a:cs typeface="Arial" pitchFamily="34" charset="0"/>
                </a:rPr>
                <a:t>Wireshark</a:t>
              </a:r>
              <a:r>
                <a:rPr lang="en-US" sz="1200" dirty="0">
                  <a:solidFill>
                    <a:srgbClr val="000000"/>
                  </a:solidFill>
                  <a:cs typeface="Arial" pitchFamily="34" charset="0"/>
                </a:rPr>
                <a:t> &amp; </a:t>
              </a:r>
              <a:r>
                <a:rPr lang="en-US" sz="1200" dirty="0" err="1">
                  <a:solidFill>
                    <a:srgbClr val="000000"/>
                  </a:solidFill>
                  <a:cs typeface="Arial" pitchFamily="34" charset="0"/>
                </a:rPr>
                <a:t>TcpDump</a:t>
              </a:r>
              <a:r>
                <a:rPr lang="en-US" sz="1200" dirty="0">
                  <a:solidFill>
                    <a:srgbClr val="000000"/>
                  </a:solidFill>
                  <a:cs typeface="Arial" pitchFamily="34" charset="0"/>
                </a:rPr>
                <a:t>, </a:t>
              </a:r>
              <a:r>
                <a:rPr lang="en-US" sz="1200" dirty="0" err="1">
                  <a:solidFill>
                    <a:srgbClr val="000000"/>
                  </a:solidFill>
                  <a:cs typeface="Arial" pitchFamily="34" charset="0"/>
                </a:rPr>
                <a:t>iPerf</a:t>
              </a:r>
              <a:endParaRPr lang="en-US" sz="1200" dirty="0">
                <a:solidFill>
                  <a:srgbClr val="000000"/>
                </a:solidFill>
                <a:cs typeface="Arial" pitchFamily="34" charset="0"/>
              </a:endParaRPr>
            </a:p>
            <a:p>
              <a:pPr marL="114300" indent="-114300">
                <a:buClr>
                  <a:srgbClr val="4E84C4"/>
                </a:buClr>
                <a:buFont typeface="Arial" pitchFamily="34" charset="0"/>
                <a:buChar char="•"/>
                <a:defRPr/>
              </a:pPr>
              <a:r>
                <a:rPr lang="en-US" sz="1200" b="1" dirty="0">
                  <a:solidFill>
                    <a:srgbClr val="000000"/>
                  </a:solidFill>
                  <a:cs typeface="Arial" pitchFamily="34" charset="0"/>
                </a:rPr>
                <a:t>Hardware</a:t>
              </a:r>
              <a:r>
                <a:rPr lang="en-US" sz="1200" dirty="0">
                  <a:solidFill>
                    <a:srgbClr val="000000"/>
                  </a:solidFill>
                  <a:cs typeface="Arial" pitchFamily="34" charset="0"/>
                </a:rPr>
                <a:t>: HP C7000 ( BL460 Gen8 and Gen9 blade servers ,  Switches: HP 6120/6125 , Cisco 3120  SAN 5120 , Storage : VNX5300 &amp;5200 ) </a:t>
              </a:r>
            </a:p>
          </p:txBody>
        </p:sp>
      </p:grpSp>
    </p:spTree>
    <p:extLst>
      <p:ext uri="{BB962C8B-B14F-4D97-AF65-F5344CB8AC3E}">
        <p14:creationId xmlns:p14="http://schemas.microsoft.com/office/powerpoint/2010/main" val="7042967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8004" y="2661171"/>
            <a:ext cx="8229600" cy="530352"/>
          </a:xfrm>
        </p:spPr>
        <p:txBody>
          <a:bodyPr/>
          <a:lstStyle/>
          <a:p>
            <a:r>
              <a:rPr lang="en-US" sz="3600" dirty="0" smtClean="0"/>
              <a:t>TCS Expertise - Case Studies</a:t>
            </a:r>
            <a:endParaRPr lang="en-US" sz="2800" dirty="0"/>
          </a:p>
        </p:txBody>
      </p:sp>
    </p:spTree>
    <p:extLst>
      <p:ext uri="{BB962C8B-B14F-4D97-AF65-F5344CB8AC3E}">
        <p14:creationId xmlns:p14="http://schemas.microsoft.com/office/powerpoint/2010/main" val="40026813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p:nvPr>
        </p:nvSpPr>
        <p:spPr>
          <a:xfrm>
            <a:off x="123614" y="109100"/>
            <a:ext cx="11988800" cy="642646"/>
          </a:xfrm>
        </p:spPr>
        <p:txBody>
          <a:bodyPr vert="horz" wrap="square" lIns="91440" tIns="45720" rIns="91440" bIns="45720" rtlCol="0" anchor="ctr">
            <a:noAutofit/>
          </a:bodyPr>
          <a:lstStyle/>
          <a:p>
            <a:r>
              <a:rPr lang="en-US" sz="2500" dirty="0" smtClean="0">
                <a:latin typeface="Microsoft JhengHei" panose="020B0604030504040204" pitchFamily="34" charset="-120"/>
                <a:ea typeface="Microsoft JhengHei" panose="020B0604030504040204" pitchFamily="34" charset="-120"/>
              </a:rPr>
              <a:t>Continuous </a:t>
            </a:r>
            <a:r>
              <a:rPr lang="en-US" sz="2500" dirty="0">
                <a:latin typeface="Microsoft JhengHei" panose="020B0604030504040204" pitchFamily="34" charset="-120"/>
                <a:ea typeface="Microsoft JhengHei" panose="020B0604030504040204" pitchFamily="34" charset="-120"/>
              </a:rPr>
              <a:t>Integration and Deployment </a:t>
            </a:r>
            <a:r>
              <a:rPr lang="en-US" sz="2500" dirty="0" smtClean="0">
                <a:latin typeface="Microsoft JhengHei" panose="020B0604030504040204" pitchFamily="34" charset="-120"/>
                <a:ea typeface="Microsoft JhengHei" panose="020B0604030504040204" pitchFamily="34" charset="-120"/>
              </a:rPr>
              <a:t>Telecom EV | Case Study</a:t>
            </a:r>
            <a:endParaRPr lang="en-US" sz="2500" dirty="0">
              <a:latin typeface="Microsoft JhengHei" panose="020B0604030504040204" pitchFamily="34" charset="-120"/>
              <a:ea typeface="Microsoft JhengHei" panose="020B0604030504040204" pitchFamily="34" charset="-120"/>
            </a:endParaRPr>
          </a:p>
        </p:txBody>
      </p:sp>
      <p:graphicFrame>
        <p:nvGraphicFramePr>
          <p:cNvPr id="71" name="Diagram 70"/>
          <p:cNvGraphicFramePr/>
          <p:nvPr>
            <p:extLst/>
          </p:nvPr>
        </p:nvGraphicFramePr>
        <p:xfrm>
          <a:off x="200499" y="900866"/>
          <a:ext cx="5922740" cy="5373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6310110" y="2443655"/>
            <a:ext cx="5802305" cy="2680138"/>
          </a:xfrm>
          <a:prstGeom prst="rect">
            <a:avLst/>
          </a:prstGeom>
          <a:solidFill>
            <a:schemeClr val="tx2">
              <a:lumMod val="20000"/>
              <a:lumOff val="80000"/>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white"/>
              </a:solidFill>
            </a:endParaRPr>
          </a:p>
        </p:txBody>
      </p:sp>
      <p:sp>
        <p:nvSpPr>
          <p:cNvPr id="8" name="TextBox 7"/>
          <p:cNvSpPr txBox="1"/>
          <p:nvPr/>
        </p:nvSpPr>
        <p:spPr>
          <a:xfrm>
            <a:off x="6467295" y="3288268"/>
            <a:ext cx="4326826" cy="307777"/>
          </a:xfrm>
          <a:prstGeom prst="rect">
            <a:avLst/>
          </a:prstGeom>
          <a:solidFill>
            <a:schemeClr val="tx2"/>
          </a:solidFill>
        </p:spPr>
        <p:txBody>
          <a:bodyPr wrap="none" rtlCol="0">
            <a:spAutoFit/>
          </a:bodyPr>
          <a:lstStyle/>
          <a:p>
            <a:pPr eaLnBrk="0" fontAlgn="base" hangingPunct="0">
              <a:spcBef>
                <a:spcPct val="0"/>
              </a:spcBef>
              <a:spcAft>
                <a:spcPct val="0"/>
              </a:spcAft>
            </a:pPr>
            <a:r>
              <a:rPr lang="en-US" sz="1400" dirty="0">
                <a:solidFill>
                  <a:prstClr val="white"/>
                </a:solidFill>
                <a:latin typeface="Arial" panose="020B0604020202020204" pitchFamily="34" charset="0"/>
                <a:cs typeface="DejaVu Sans" panose="020B0603030804020204" pitchFamily="34" charset="0"/>
              </a:rPr>
              <a:t>Small Cells Continuous Integration Delivery Process</a:t>
            </a:r>
          </a:p>
        </p:txBody>
      </p:sp>
      <p:pic>
        <p:nvPicPr>
          <p:cNvPr id="9" name="Picture 12" descr="Image result for jenkins 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975776" y="3657599"/>
            <a:ext cx="1983477" cy="6379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975776" y="4240601"/>
            <a:ext cx="2206053" cy="261610"/>
          </a:xfrm>
          <a:prstGeom prst="rect">
            <a:avLst/>
          </a:prstGeom>
          <a:noFill/>
        </p:spPr>
        <p:txBody>
          <a:bodyPr wrap="none" rtlCol="0">
            <a:spAutoFit/>
          </a:bodyPr>
          <a:lstStyle/>
          <a:p>
            <a:pPr eaLnBrk="0" fontAlgn="base" hangingPunct="0">
              <a:spcBef>
                <a:spcPct val="0"/>
              </a:spcBef>
              <a:spcAft>
                <a:spcPct val="0"/>
              </a:spcAft>
            </a:pPr>
            <a:r>
              <a:rPr lang="en-US" sz="1100" b="1" dirty="0">
                <a:solidFill>
                  <a:srgbClr val="000000"/>
                </a:solidFill>
                <a:latin typeface="Arial" panose="020B0604020202020204" pitchFamily="34" charset="0"/>
                <a:cs typeface="DejaVu Sans" panose="020B0603030804020204" pitchFamily="34" charset="0"/>
              </a:rPr>
              <a:t>Continuous Integration Server</a:t>
            </a:r>
          </a:p>
        </p:txBody>
      </p:sp>
      <p:sp>
        <p:nvSpPr>
          <p:cNvPr id="11" name="Rectangle 10"/>
          <p:cNvSpPr/>
          <p:nvPr/>
        </p:nvSpPr>
        <p:spPr>
          <a:xfrm>
            <a:off x="6556237" y="2481000"/>
            <a:ext cx="914400" cy="688769"/>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Checkout Code &amp; Build</a:t>
            </a:r>
          </a:p>
        </p:txBody>
      </p:sp>
      <p:sp>
        <p:nvSpPr>
          <p:cNvPr id="12" name="Rectangle 11"/>
          <p:cNvSpPr/>
          <p:nvPr/>
        </p:nvSpPr>
        <p:spPr>
          <a:xfrm>
            <a:off x="9469379" y="2521578"/>
            <a:ext cx="914400" cy="688769"/>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Unit Testing</a:t>
            </a:r>
          </a:p>
        </p:txBody>
      </p:sp>
      <p:sp>
        <p:nvSpPr>
          <p:cNvPr id="13" name="Right Arrow 12"/>
          <p:cNvSpPr/>
          <p:nvPr/>
        </p:nvSpPr>
        <p:spPr>
          <a:xfrm>
            <a:off x="10383779" y="2739921"/>
            <a:ext cx="548640" cy="274320"/>
          </a:xfrm>
          <a:prstGeom prst="rightArrow">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14" name="Right Arrow 13"/>
          <p:cNvSpPr/>
          <p:nvPr/>
        </p:nvSpPr>
        <p:spPr>
          <a:xfrm>
            <a:off x="8920739" y="2719083"/>
            <a:ext cx="548640" cy="274320"/>
          </a:xfrm>
          <a:prstGeom prst="rightArrow">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15" name="Right Arrow 14"/>
          <p:cNvSpPr/>
          <p:nvPr/>
        </p:nvSpPr>
        <p:spPr>
          <a:xfrm>
            <a:off x="7485038" y="2722446"/>
            <a:ext cx="548640" cy="274320"/>
          </a:xfrm>
          <a:prstGeom prst="rightArrow">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16" name="Rectangle 15"/>
          <p:cNvSpPr/>
          <p:nvPr/>
        </p:nvSpPr>
        <p:spPr>
          <a:xfrm>
            <a:off x="8028904" y="2515222"/>
            <a:ext cx="914400" cy="688769"/>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Complete Build</a:t>
            </a:r>
          </a:p>
        </p:txBody>
      </p:sp>
      <p:sp>
        <p:nvSpPr>
          <p:cNvPr id="17" name="Rectangle 16"/>
          <p:cNvSpPr/>
          <p:nvPr/>
        </p:nvSpPr>
        <p:spPr>
          <a:xfrm>
            <a:off x="10932419" y="2511859"/>
            <a:ext cx="914400" cy="688769"/>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Quality Control</a:t>
            </a:r>
          </a:p>
        </p:txBody>
      </p:sp>
      <p:sp>
        <p:nvSpPr>
          <p:cNvPr id="18" name="Rectangle 17"/>
          <p:cNvSpPr/>
          <p:nvPr/>
        </p:nvSpPr>
        <p:spPr>
          <a:xfrm>
            <a:off x="9880506" y="4519125"/>
            <a:ext cx="1005840" cy="548640"/>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Fetching Release Build</a:t>
            </a:r>
          </a:p>
        </p:txBody>
      </p:sp>
      <p:sp>
        <p:nvSpPr>
          <p:cNvPr id="19" name="Rectangle 18"/>
          <p:cNvSpPr/>
          <p:nvPr/>
        </p:nvSpPr>
        <p:spPr>
          <a:xfrm>
            <a:off x="8703621" y="4519125"/>
            <a:ext cx="1005840" cy="548640"/>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Deploy to Test beds</a:t>
            </a:r>
          </a:p>
        </p:txBody>
      </p:sp>
      <p:sp>
        <p:nvSpPr>
          <p:cNvPr id="20" name="Rectangle 19"/>
          <p:cNvSpPr/>
          <p:nvPr/>
        </p:nvSpPr>
        <p:spPr>
          <a:xfrm>
            <a:off x="7526736" y="4519125"/>
            <a:ext cx="1005840" cy="548640"/>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Regression Testing</a:t>
            </a:r>
          </a:p>
        </p:txBody>
      </p:sp>
      <p:sp>
        <p:nvSpPr>
          <p:cNvPr id="21" name="Rectangle 20"/>
          <p:cNvSpPr/>
          <p:nvPr/>
        </p:nvSpPr>
        <p:spPr>
          <a:xfrm>
            <a:off x="6349851" y="4519125"/>
            <a:ext cx="1005840" cy="548640"/>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Releasing the build to SDC server</a:t>
            </a:r>
          </a:p>
        </p:txBody>
      </p:sp>
      <p:sp>
        <p:nvSpPr>
          <p:cNvPr id="22" name="Rectangle 21"/>
          <p:cNvSpPr/>
          <p:nvPr/>
        </p:nvSpPr>
        <p:spPr>
          <a:xfrm>
            <a:off x="11057392" y="4519125"/>
            <a:ext cx="1005840" cy="548640"/>
          </a:xfrm>
          <a:prstGeom prst="rect">
            <a:avLst/>
          </a:prstGeom>
          <a:solidFill>
            <a:schemeClr val="tx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Packaging &amp; Archiving</a:t>
            </a:r>
          </a:p>
        </p:txBody>
      </p:sp>
      <p:sp>
        <p:nvSpPr>
          <p:cNvPr id="27" name="Right Arrow 26"/>
          <p:cNvSpPr/>
          <p:nvPr/>
        </p:nvSpPr>
        <p:spPr>
          <a:xfrm rot="10800000">
            <a:off x="7343856" y="4656285"/>
            <a:ext cx="182880" cy="274320"/>
          </a:xfrm>
          <a:prstGeom prst="rightArrow">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28" name="Right Arrow 27"/>
          <p:cNvSpPr/>
          <p:nvPr/>
        </p:nvSpPr>
        <p:spPr>
          <a:xfrm rot="10800000">
            <a:off x="8523226" y="4652701"/>
            <a:ext cx="182880" cy="274320"/>
          </a:xfrm>
          <a:prstGeom prst="rightArrow">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29" name="Right Arrow 28"/>
          <p:cNvSpPr/>
          <p:nvPr/>
        </p:nvSpPr>
        <p:spPr>
          <a:xfrm rot="10800000">
            <a:off x="9703543" y="4652701"/>
            <a:ext cx="182880" cy="274320"/>
          </a:xfrm>
          <a:prstGeom prst="rightArrow">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30" name="Right Arrow 29"/>
          <p:cNvSpPr/>
          <p:nvPr/>
        </p:nvSpPr>
        <p:spPr>
          <a:xfrm rot="10800000">
            <a:off x="10880429" y="4660883"/>
            <a:ext cx="182880" cy="274320"/>
          </a:xfrm>
          <a:prstGeom prst="rightArrow">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sp>
        <p:nvSpPr>
          <p:cNvPr id="31" name="Right Arrow 30"/>
          <p:cNvSpPr/>
          <p:nvPr/>
        </p:nvSpPr>
        <p:spPr>
          <a:xfrm rot="5400000">
            <a:off x="10760212" y="3726407"/>
            <a:ext cx="1325880" cy="274320"/>
          </a:xfrm>
          <a:prstGeom prst="rightArrow">
            <a:avLst/>
          </a:prstGeom>
          <a:solidFill>
            <a:schemeClr val="tx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prstClr val="white"/>
              </a:solidFill>
            </a:endParaRPr>
          </a:p>
        </p:txBody>
      </p:sp>
      <p:cxnSp>
        <p:nvCxnSpPr>
          <p:cNvPr id="33" name="Straight Arrow Connector 32"/>
          <p:cNvCxnSpPr/>
          <p:nvPr/>
        </p:nvCxnSpPr>
        <p:spPr>
          <a:xfrm>
            <a:off x="6995946" y="2053389"/>
            <a:ext cx="2704" cy="453404"/>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6" idx="2"/>
          </p:cNvCxnSpPr>
          <p:nvPr/>
        </p:nvCxnSpPr>
        <p:spPr>
          <a:xfrm>
            <a:off x="11469044" y="1994429"/>
            <a:ext cx="0" cy="527148"/>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0268535" y="2021305"/>
            <a:ext cx="4310" cy="52354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239433" y="2033294"/>
            <a:ext cx="0" cy="47347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438892" y="940111"/>
            <a:ext cx="1005840" cy="1097280"/>
          </a:xfrm>
          <a:prstGeom prst="rect">
            <a:avLst/>
          </a:prstGeom>
          <a:solidFill>
            <a:schemeClr val="bg1">
              <a:lumMod val="95000"/>
              <a:alpha val="70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Code Review Tools</a:t>
            </a: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endParaRPr lang="en-US" dirty="0">
              <a:solidFill>
                <a:srgbClr val="000000"/>
              </a:solidFill>
            </a:endParaRPr>
          </a:p>
        </p:txBody>
      </p:sp>
      <p:sp>
        <p:nvSpPr>
          <p:cNvPr id="40" name="Rectangle 39"/>
          <p:cNvSpPr/>
          <p:nvPr/>
        </p:nvSpPr>
        <p:spPr>
          <a:xfrm>
            <a:off x="7580121" y="940111"/>
            <a:ext cx="1071744" cy="1097280"/>
          </a:xfrm>
          <a:prstGeom prst="rect">
            <a:avLst/>
          </a:prstGeom>
          <a:solidFill>
            <a:schemeClr val="bg1">
              <a:lumMod val="95000"/>
              <a:alpha val="70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r>
              <a:rPr lang="en-US" sz="1200" dirty="0">
                <a:solidFill>
                  <a:srgbClr val="000000"/>
                </a:solidFill>
                <a:latin typeface="Trebuchet MS" panose="020B0603020202020204" pitchFamily="34" charset="0"/>
              </a:rPr>
              <a:t>Source Code Management</a:t>
            </a: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eaLnBrk="0" fontAlgn="base" hangingPunct="0">
              <a:spcBef>
                <a:spcPct val="0"/>
              </a:spcBef>
              <a:spcAft>
                <a:spcPct val="0"/>
              </a:spcAft>
            </a:pPr>
            <a:endParaRPr lang="en-US" sz="1200" dirty="0">
              <a:solidFill>
                <a:srgbClr val="000000"/>
              </a:solidFill>
              <a:latin typeface="Trebuchet MS" panose="020B0603020202020204" pitchFamily="34" charset="0"/>
            </a:endParaRPr>
          </a:p>
          <a:p>
            <a:pP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endParaRPr lang="en-US" dirty="0">
              <a:solidFill>
                <a:srgbClr val="000000"/>
              </a:solidFill>
            </a:endParaRPr>
          </a:p>
        </p:txBody>
      </p:sp>
      <p:sp>
        <p:nvSpPr>
          <p:cNvPr id="41" name="Rectangle 40"/>
          <p:cNvSpPr/>
          <p:nvPr/>
        </p:nvSpPr>
        <p:spPr>
          <a:xfrm>
            <a:off x="8742754" y="924294"/>
            <a:ext cx="1005840" cy="1097280"/>
          </a:xfrm>
          <a:prstGeom prst="rect">
            <a:avLst/>
          </a:prstGeom>
          <a:solidFill>
            <a:schemeClr val="bg1">
              <a:lumMod val="95000"/>
              <a:alpha val="70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GNU Make  Build Tools</a:t>
            </a: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endParaRPr lang="en-US" dirty="0">
              <a:solidFill>
                <a:srgbClr val="000000"/>
              </a:solidFill>
            </a:endParaRPr>
          </a:p>
        </p:txBody>
      </p:sp>
      <p:cxnSp>
        <p:nvCxnSpPr>
          <p:cNvPr id="42" name="Straight Arrow Connector 41"/>
          <p:cNvCxnSpPr/>
          <p:nvPr/>
        </p:nvCxnSpPr>
        <p:spPr>
          <a:xfrm>
            <a:off x="8836991" y="2018474"/>
            <a:ext cx="2006" cy="50494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9873277" y="912696"/>
            <a:ext cx="1005840" cy="1097280"/>
          </a:xfrm>
          <a:prstGeom prst="rect">
            <a:avLst/>
          </a:prstGeom>
          <a:solidFill>
            <a:schemeClr val="bg1">
              <a:lumMod val="95000"/>
              <a:alpha val="70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Python Scripts</a:t>
            </a:r>
            <a:endParaRPr lang="en-US" dirty="0">
              <a:solidFill>
                <a:srgbClr val="000000"/>
              </a:solidFill>
            </a:endParaRP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p:txBody>
      </p:sp>
      <p:sp>
        <p:nvSpPr>
          <p:cNvPr id="46" name="Rectangle 45"/>
          <p:cNvSpPr/>
          <p:nvPr/>
        </p:nvSpPr>
        <p:spPr>
          <a:xfrm>
            <a:off x="10966124" y="897149"/>
            <a:ext cx="1005840" cy="1097280"/>
          </a:xfrm>
          <a:prstGeom prst="rect">
            <a:avLst/>
          </a:prstGeom>
          <a:solidFill>
            <a:schemeClr val="bg1">
              <a:lumMod val="95000"/>
              <a:alpha val="70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Code Quality Analysis Tools</a:t>
            </a: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p:txBody>
      </p:sp>
      <p:pic>
        <p:nvPicPr>
          <p:cNvPr id="50" name="Picture 32" descr="Image resu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55244" y="1705444"/>
            <a:ext cx="831021" cy="19902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p:cNvCxnSpPr>
            <a:stCxn id="22" idx="2"/>
            <a:endCxn id="56" idx="0"/>
          </p:cNvCxnSpPr>
          <p:nvPr/>
        </p:nvCxnSpPr>
        <p:spPr>
          <a:xfrm>
            <a:off x="11560312" y="5067765"/>
            <a:ext cx="0" cy="27692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60" idx="0"/>
          </p:cNvCxnSpPr>
          <p:nvPr/>
        </p:nvCxnSpPr>
        <p:spPr>
          <a:xfrm flipH="1">
            <a:off x="6915515" y="5069305"/>
            <a:ext cx="220" cy="27538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58" idx="0"/>
          </p:cNvCxnSpPr>
          <p:nvPr/>
        </p:nvCxnSpPr>
        <p:spPr>
          <a:xfrm flipH="1">
            <a:off x="9207570" y="5060469"/>
            <a:ext cx="3693" cy="28422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9756210" y="5076056"/>
            <a:ext cx="792129" cy="27580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912743" y="5064071"/>
            <a:ext cx="784186" cy="33374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11011672" y="5344689"/>
            <a:ext cx="1097280" cy="1097280"/>
          </a:xfrm>
          <a:prstGeom prst="rect">
            <a:avLst/>
          </a:prstGeom>
          <a:solidFill>
            <a:schemeClr val="bg1">
              <a:lumMod val="95000"/>
              <a:alpha val="70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Archiving Tool Shell scripts</a:t>
            </a: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endParaRPr lang="en-US" dirty="0">
              <a:solidFill>
                <a:srgbClr val="000000"/>
              </a:solidFill>
            </a:endParaRPr>
          </a:p>
        </p:txBody>
      </p:sp>
      <p:pic>
        <p:nvPicPr>
          <p:cNvPr id="57" name="Picture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317443" y="6037802"/>
            <a:ext cx="485739" cy="388824"/>
          </a:xfrm>
          <a:prstGeom prst="rect">
            <a:avLst/>
          </a:prstGeom>
        </p:spPr>
      </p:pic>
      <p:sp>
        <p:nvSpPr>
          <p:cNvPr id="58" name="Rectangle 57"/>
          <p:cNvSpPr/>
          <p:nvPr/>
        </p:nvSpPr>
        <p:spPr>
          <a:xfrm>
            <a:off x="8658929" y="5344689"/>
            <a:ext cx="1097280" cy="1097280"/>
          </a:xfrm>
          <a:prstGeom prst="rect">
            <a:avLst/>
          </a:prstGeom>
          <a:solidFill>
            <a:schemeClr val="bg1">
              <a:lumMod val="95000"/>
              <a:alpha val="70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Monitoring &amp; Deployment</a:t>
            </a: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endParaRPr lang="en-US" sz="1200" dirty="0">
              <a:solidFill>
                <a:srgbClr val="000000"/>
              </a:solidFill>
              <a:latin typeface="Trebuchet MS" panose="020B0603020202020204" pitchFamily="34" charset="0"/>
            </a:endParaRPr>
          </a:p>
          <a:p>
            <a:pPr algn="ctr" eaLnBrk="0" fontAlgn="base" hangingPunct="0">
              <a:spcBef>
                <a:spcPct val="0"/>
              </a:spcBef>
              <a:spcAft>
                <a:spcPct val="0"/>
              </a:spcAft>
            </a:pPr>
            <a:endParaRPr lang="en-US" dirty="0">
              <a:solidFill>
                <a:srgbClr val="000000"/>
              </a:solidFill>
            </a:endParaRPr>
          </a:p>
        </p:txBody>
      </p:sp>
      <p:sp>
        <p:nvSpPr>
          <p:cNvPr id="60" name="Rectangle 59"/>
          <p:cNvSpPr/>
          <p:nvPr/>
        </p:nvSpPr>
        <p:spPr>
          <a:xfrm>
            <a:off x="6366875" y="5344689"/>
            <a:ext cx="1097280" cy="1097280"/>
          </a:xfrm>
          <a:prstGeom prst="rect">
            <a:avLst/>
          </a:prstGeom>
          <a:solidFill>
            <a:schemeClr val="bg1">
              <a:lumMod val="95000"/>
              <a:alpha val="70000"/>
            </a:schemeClr>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r>
              <a:rPr lang="en-US" sz="1200" dirty="0">
                <a:solidFill>
                  <a:srgbClr val="000000"/>
                </a:solidFill>
                <a:latin typeface="Trebuchet MS" panose="020B0603020202020204" pitchFamily="34" charset="0"/>
              </a:rPr>
              <a:t>Client Software Distribution Server</a:t>
            </a:r>
          </a:p>
          <a:p>
            <a:pPr algn="ctr" eaLnBrk="0" fontAlgn="base" hangingPunct="0">
              <a:spcBef>
                <a:spcPct val="0"/>
              </a:spcBef>
              <a:spcAft>
                <a:spcPct val="0"/>
              </a:spcAft>
            </a:pPr>
            <a:endParaRPr lang="en-US" dirty="0">
              <a:solidFill>
                <a:srgbClr val="000000"/>
              </a:solidFill>
            </a:endParaRPr>
          </a:p>
        </p:txBody>
      </p:sp>
      <p:pic>
        <p:nvPicPr>
          <p:cNvPr id="66" name="Picture 12" descr="Image result for jenkins 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746970" y="6008075"/>
            <a:ext cx="965877" cy="3106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000942" y="1399132"/>
            <a:ext cx="554086" cy="5414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70234" y="1443248"/>
            <a:ext cx="538333" cy="4973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71869" y="1698701"/>
            <a:ext cx="983414" cy="2046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452360" y="1703104"/>
            <a:ext cx="978905" cy="14884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84778" y="6064987"/>
            <a:ext cx="514067" cy="376983"/>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6327386" y="2191226"/>
            <a:ext cx="665567" cy="230832"/>
          </a:xfrm>
          <a:prstGeom prst="rect">
            <a:avLst/>
          </a:prstGeom>
          <a:noFill/>
        </p:spPr>
        <p:txBody>
          <a:bodyPr wrap="none" rtlCol="0">
            <a:spAutoFit/>
          </a:bodyPr>
          <a:lstStyle/>
          <a:p>
            <a:pPr eaLnBrk="0" fontAlgn="base" hangingPunct="0">
              <a:spcBef>
                <a:spcPct val="0"/>
              </a:spcBef>
              <a:spcAft>
                <a:spcPct val="0"/>
              </a:spcAft>
            </a:pPr>
            <a:r>
              <a:rPr lang="en-US" sz="900" dirty="0">
                <a:solidFill>
                  <a:srgbClr val="000000"/>
                </a:solidFill>
                <a:latin typeface="Arial" panose="020B0604020202020204" pitchFamily="34" charset="0"/>
                <a:cs typeface="DejaVu Sans" panose="020B0603030804020204" pitchFamily="34" charset="0"/>
              </a:rPr>
              <a:t>Poll SCM</a:t>
            </a:r>
          </a:p>
        </p:txBody>
      </p:sp>
      <p:cxnSp>
        <p:nvCxnSpPr>
          <p:cNvPr id="94" name="Straight Arrow Connector 93"/>
          <p:cNvCxnSpPr>
            <a:stCxn id="40" idx="1"/>
            <a:endCxn id="38" idx="3"/>
          </p:cNvCxnSpPr>
          <p:nvPr/>
        </p:nvCxnSpPr>
        <p:spPr>
          <a:xfrm flipH="1">
            <a:off x="7444733" y="1488751"/>
            <a:ext cx="135389"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6323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183243" y="160862"/>
            <a:ext cx="10618788" cy="609600"/>
          </a:xfrm>
          <a:prstGeom prst="rect">
            <a:avLst/>
          </a:prstGeom>
          <a:noFill/>
        </p:spPr>
        <p:txBody>
          <a:bodyPr vert="horz" wrap="square" lIns="91408" tIns="45705" rIns="91408" bIns="45705" rtlCol="0" anchor="ctr">
            <a:noAutofit/>
          </a:bodyPr>
          <a:lstStyle/>
          <a:p>
            <a:pPr marL="55563" defTabSz="1217613" fontAlgn="base">
              <a:lnSpc>
                <a:spcPct val="115000"/>
              </a:lnSpc>
              <a:spcAft>
                <a:spcPct val="0"/>
              </a:spcAft>
            </a:pPr>
            <a:r>
              <a:rPr lang="en-US" sz="2700" dirty="0" err="1" smtClean="0">
                <a:solidFill>
                  <a:schemeClr val="bg1"/>
                </a:solidFill>
              </a:rPr>
              <a:t>SonarQube</a:t>
            </a:r>
            <a:r>
              <a:rPr lang="en-US" sz="2700" dirty="0" smtClean="0">
                <a:solidFill>
                  <a:schemeClr val="bg1"/>
                </a:solidFill>
              </a:rPr>
              <a:t> Administration for Telecom R&amp;D| </a:t>
            </a:r>
            <a:r>
              <a:rPr lang="en-US" sz="2700" dirty="0">
                <a:solidFill>
                  <a:schemeClr val="bg1"/>
                </a:solidFill>
              </a:rPr>
              <a:t>Case Study</a:t>
            </a:r>
            <a:endParaRPr lang="en-US" altLang="en-US" sz="2700" dirty="0">
              <a:solidFill>
                <a:schemeClr val="bg1"/>
              </a:solidFill>
            </a:endParaRPr>
          </a:p>
        </p:txBody>
      </p:sp>
      <p:sp>
        <p:nvSpPr>
          <p:cNvPr id="16" name="Round Diagonal Corner Rectangle 15"/>
          <p:cNvSpPr/>
          <p:nvPr/>
        </p:nvSpPr>
        <p:spPr>
          <a:xfrm>
            <a:off x="168571" y="2508192"/>
            <a:ext cx="1508125" cy="2360256"/>
          </a:xfrm>
          <a:prstGeom prst="round2DiagRect">
            <a:avLst/>
          </a:prstGeom>
          <a:solidFill>
            <a:srgbClr val="E7E6E6">
              <a:lumMod val="75000"/>
              <a:alpha val="65000"/>
            </a:srgbClr>
          </a:solidFill>
          <a:ln w="12700" cap="flat" cmpd="sng" algn="ctr">
            <a:noFill/>
            <a:prstDash val="solid"/>
            <a:miter lim="800000"/>
          </a:ln>
          <a:effectLst/>
        </p:spPr>
        <p:txBody>
          <a:bodyPr anchor="ctr"/>
          <a:lstStyle/>
          <a:p>
            <a:pPr algn="ctr" defTabSz="1217613" eaLnBrk="0" fontAlgn="base" hangingPunct="0">
              <a:spcBef>
                <a:spcPct val="0"/>
              </a:spcBef>
              <a:spcAft>
                <a:spcPct val="0"/>
              </a:spcAft>
              <a:defRPr/>
            </a:pPr>
            <a:r>
              <a:rPr lang="en-US" sz="1600" b="1" kern="0" dirty="0">
                <a:solidFill>
                  <a:prstClr val="black"/>
                </a:solidFill>
                <a:ea typeface="Tahoma" panose="020B0604030504040204" pitchFamily="34" charset="0"/>
                <a:cs typeface="Tahoma" panose="020B0604030504040204" pitchFamily="34" charset="0"/>
              </a:rPr>
              <a:t>Solution</a:t>
            </a:r>
          </a:p>
          <a:p>
            <a:pPr algn="ctr" defTabSz="1217613" eaLnBrk="0" fontAlgn="base" hangingPunct="0">
              <a:spcBef>
                <a:spcPct val="0"/>
              </a:spcBef>
              <a:spcAft>
                <a:spcPct val="0"/>
              </a:spcAft>
              <a:defRPr/>
            </a:pPr>
            <a:endParaRPr lang="en-US" kern="0" dirty="0">
              <a:solidFill>
                <a:prstClr val="white"/>
              </a:solidFill>
              <a:ea typeface="Tahoma" panose="020B0604030504040204" pitchFamily="34" charset="0"/>
              <a:cs typeface="Tahoma" panose="020B0604030504040204" pitchFamily="34" charset="0"/>
            </a:endParaRPr>
          </a:p>
        </p:txBody>
      </p:sp>
      <p:sp>
        <p:nvSpPr>
          <p:cNvPr id="17" name="Round Diagonal Corner Rectangle 16"/>
          <p:cNvSpPr/>
          <p:nvPr/>
        </p:nvSpPr>
        <p:spPr>
          <a:xfrm>
            <a:off x="1748549" y="2508193"/>
            <a:ext cx="9653459" cy="2399629"/>
          </a:xfrm>
          <a:prstGeom prst="round2DiagRect">
            <a:avLst>
              <a:gd name="adj1" fmla="val 8751"/>
              <a:gd name="adj2" fmla="val 0"/>
            </a:avLst>
          </a:prstGeom>
          <a:solidFill>
            <a:srgbClr val="E7E6E6">
              <a:lumMod val="75000"/>
              <a:alpha val="65000"/>
            </a:srgbClr>
          </a:solidFill>
          <a:ln w="12700" cap="flat" cmpd="sng" algn="ctr">
            <a:noFill/>
            <a:prstDash val="solid"/>
            <a:miter lim="800000"/>
          </a:ln>
          <a:effectLst/>
        </p:spPr>
        <p:txBody>
          <a:bodyPr anchor="ctr"/>
          <a:lstStyle/>
          <a:p>
            <a:pPr defTabSz="1217613" eaLnBrk="0" fontAlgn="base" hangingPunct="0">
              <a:spcBef>
                <a:spcPct val="0"/>
              </a:spcBef>
              <a:spcAft>
                <a:spcPct val="0"/>
              </a:spcAft>
              <a:defRPr/>
            </a:pPr>
            <a:endParaRPr lang="en-US" sz="1600" kern="0" dirty="0">
              <a:solidFill>
                <a:prstClr val="black"/>
              </a:solidFill>
              <a:ea typeface="Tahoma" panose="020B0604030504040204" pitchFamily="34" charset="0"/>
              <a:cs typeface="Tahoma" panose="020B0604030504040204" pitchFamily="34" charset="0"/>
            </a:endParaRPr>
          </a:p>
        </p:txBody>
      </p:sp>
      <p:sp>
        <p:nvSpPr>
          <p:cNvPr id="18" name="Round Diagonal Corner Rectangle 17"/>
          <p:cNvSpPr/>
          <p:nvPr/>
        </p:nvSpPr>
        <p:spPr>
          <a:xfrm>
            <a:off x="141345" y="5009422"/>
            <a:ext cx="1519237" cy="1376864"/>
          </a:xfrm>
          <a:prstGeom prst="round2DiagRect">
            <a:avLst/>
          </a:prstGeom>
          <a:solidFill>
            <a:srgbClr val="5B9BD5">
              <a:alpha val="49804"/>
            </a:srgbClr>
          </a:solidFill>
          <a:ln w="12700" cap="flat" cmpd="sng" algn="ctr">
            <a:noFill/>
            <a:prstDash val="solid"/>
            <a:miter lim="800000"/>
          </a:ln>
          <a:effectLst/>
        </p:spPr>
        <p:txBody>
          <a:bodyPr anchor="ctr"/>
          <a:lstStyle/>
          <a:p>
            <a:pPr algn="ctr" defTabSz="1217613" eaLnBrk="0" fontAlgn="base" hangingPunct="0">
              <a:spcBef>
                <a:spcPct val="0"/>
              </a:spcBef>
              <a:spcAft>
                <a:spcPct val="0"/>
              </a:spcAft>
              <a:defRPr/>
            </a:pPr>
            <a:r>
              <a:rPr lang="en-US" sz="1600" b="1" kern="0" dirty="0">
                <a:solidFill>
                  <a:prstClr val="black"/>
                </a:solidFill>
                <a:ea typeface="Tahoma" panose="020B0604030504040204" pitchFamily="34" charset="0"/>
                <a:cs typeface="Tahoma" panose="020B0604030504040204" pitchFamily="34" charset="0"/>
              </a:rPr>
              <a:t>Benefits</a:t>
            </a:r>
          </a:p>
          <a:p>
            <a:pPr algn="ctr" defTabSz="1217613" eaLnBrk="0" fontAlgn="base" hangingPunct="0">
              <a:spcBef>
                <a:spcPct val="0"/>
              </a:spcBef>
              <a:spcAft>
                <a:spcPct val="0"/>
              </a:spcAft>
              <a:defRPr/>
            </a:pPr>
            <a:endParaRPr lang="en-US" b="1" kern="0" dirty="0">
              <a:solidFill>
                <a:prstClr val="black"/>
              </a:solidFill>
              <a:ea typeface="Tahoma" panose="020B0604030504040204" pitchFamily="34" charset="0"/>
              <a:cs typeface="Tahoma" panose="020B0604030504040204" pitchFamily="34" charset="0"/>
            </a:endParaRPr>
          </a:p>
        </p:txBody>
      </p:sp>
      <p:sp>
        <p:nvSpPr>
          <p:cNvPr id="19" name="Round Diagonal Corner Rectangle 18"/>
          <p:cNvSpPr/>
          <p:nvPr/>
        </p:nvSpPr>
        <p:spPr>
          <a:xfrm>
            <a:off x="1732435" y="5009423"/>
            <a:ext cx="9669573" cy="1376863"/>
          </a:xfrm>
          <a:prstGeom prst="round2DiagRect">
            <a:avLst/>
          </a:prstGeom>
          <a:solidFill>
            <a:srgbClr val="5B9BD5">
              <a:alpha val="49804"/>
            </a:srgbClr>
          </a:solidFill>
          <a:ln w="12700" cap="flat" cmpd="sng" algn="ctr">
            <a:noFill/>
            <a:prstDash val="solid"/>
            <a:miter lim="800000"/>
          </a:ln>
          <a:effectLst/>
        </p:spPr>
        <p:txBody>
          <a:bodyPr anchor="ctr"/>
          <a:lstStyle/>
          <a:p>
            <a:pPr marL="285750" indent="-285750" defTabSz="1217613" eaLnBrk="0" fontAlgn="base" hangingPunct="0">
              <a:spcBef>
                <a:spcPct val="0"/>
              </a:spcBef>
              <a:spcAft>
                <a:spcPct val="0"/>
              </a:spcAft>
              <a:buFont typeface="Arial" panose="020B0604020202020204" pitchFamily="34" charset="0"/>
              <a:buChar char="•"/>
              <a:defRPr/>
            </a:pPr>
            <a:r>
              <a:rPr lang="en-US" sz="1600" kern="0" dirty="0">
                <a:solidFill>
                  <a:prstClr val="black"/>
                </a:solidFill>
                <a:ea typeface="Tahoma" panose="020B0604030504040204" pitchFamily="34" charset="0"/>
                <a:cs typeface="Tahoma" panose="020B0604030504040204" pitchFamily="34" charset="0"/>
              </a:rPr>
              <a:t>&gt;90% Customer Satisfaction. Incidents are handling on-demand</a:t>
            </a:r>
          </a:p>
          <a:p>
            <a:pPr marL="285750" indent="-285750" defTabSz="1217613" eaLnBrk="0" fontAlgn="base" hangingPunct="0">
              <a:spcBef>
                <a:spcPct val="0"/>
              </a:spcBef>
              <a:spcAft>
                <a:spcPct val="0"/>
              </a:spcAft>
              <a:buFont typeface="Arial" panose="020B0604020202020204" pitchFamily="34" charset="0"/>
              <a:buChar char="•"/>
              <a:defRPr/>
            </a:pPr>
            <a:r>
              <a:rPr lang="en-US" sz="1600" kern="0" dirty="0">
                <a:solidFill>
                  <a:prstClr val="black"/>
                </a:solidFill>
                <a:ea typeface="Tahoma" panose="020B0604030504040204" pitchFamily="34" charset="0"/>
                <a:cs typeface="Tahoma" panose="020B0604030504040204" pitchFamily="34" charset="0"/>
              </a:rPr>
              <a:t>Improve productivity and efficiency</a:t>
            </a:r>
          </a:p>
          <a:p>
            <a:pPr marL="285750" indent="-285750" defTabSz="1217613" eaLnBrk="0" fontAlgn="base" hangingPunct="0">
              <a:spcBef>
                <a:spcPct val="0"/>
              </a:spcBef>
              <a:spcAft>
                <a:spcPct val="0"/>
              </a:spcAft>
              <a:buFont typeface="Arial" panose="020B0604020202020204" pitchFamily="34" charset="0"/>
              <a:buChar char="•"/>
              <a:defRPr/>
            </a:pPr>
            <a:r>
              <a:rPr lang="en-US" sz="1600" kern="0" dirty="0">
                <a:solidFill>
                  <a:prstClr val="black"/>
                </a:solidFill>
                <a:ea typeface="Tahoma" panose="020B0604030504040204" pitchFamily="34" charset="0"/>
                <a:cs typeface="Tahoma" panose="020B0604030504040204" pitchFamily="34" charset="0"/>
              </a:rPr>
              <a:t>Scalable solution deployed on Kuberentes to handle elasticity in the usage.</a:t>
            </a:r>
          </a:p>
          <a:p>
            <a:pPr marL="285750" indent="-285750" defTabSz="1217613" eaLnBrk="0" fontAlgn="base" hangingPunct="0">
              <a:spcBef>
                <a:spcPct val="0"/>
              </a:spcBef>
              <a:spcAft>
                <a:spcPct val="0"/>
              </a:spcAft>
              <a:buFont typeface="Arial" panose="020B0604020202020204" pitchFamily="34" charset="0"/>
              <a:buChar char="•"/>
              <a:defRPr/>
            </a:pPr>
            <a:r>
              <a:rPr lang="en-US" sz="1600" kern="0" dirty="0">
                <a:solidFill>
                  <a:prstClr val="black"/>
                </a:solidFill>
                <a:ea typeface="Tahoma" panose="020B0604030504040204" pitchFamily="34" charset="0"/>
                <a:cs typeface="Tahoma" panose="020B0604030504040204" pitchFamily="34" charset="0"/>
              </a:rPr>
              <a:t>Ensured 99.95% availability</a:t>
            </a:r>
          </a:p>
          <a:p>
            <a:pPr marL="285750" indent="-285750" defTabSz="1217613" eaLnBrk="0" fontAlgn="base" hangingPunct="0">
              <a:spcBef>
                <a:spcPct val="0"/>
              </a:spcBef>
              <a:spcAft>
                <a:spcPct val="0"/>
              </a:spcAft>
              <a:buFont typeface="Arial" panose="020B0604020202020204" pitchFamily="34" charset="0"/>
              <a:buChar char="•"/>
              <a:defRPr/>
            </a:pPr>
            <a:r>
              <a:rPr lang="en-US" sz="1600" kern="0" dirty="0">
                <a:solidFill>
                  <a:prstClr val="black"/>
                </a:solidFill>
                <a:ea typeface="Tahoma" panose="020B0604030504040204" pitchFamily="34" charset="0"/>
                <a:cs typeface="Tahoma" panose="020B0604030504040204" pitchFamily="34" charset="0"/>
              </a:rPr>
              <a:t>Upgrade support of plugins –Community and in-house</a:t>
            </a:r>
          </a:p>
        </p:txBody>
      </p:sp>
      <p:pic>
        <p:nvPicPr>
          <p:cNvPr id="20" name="Picture 2" descr="https://reatz.files.wordpress.com/2015/05/thumbs_up.png"/>
          <p:cNvPicPr>
            <a:picLocks noChangeAspect="1" noChangeArrowheads="1"/>
          </p:cNvPicPr>
          <p:nvPr/>
        </p:nvPicPr>
        <p:blipFill>
          <a:blip r:embed="rId4" cstate="print">
            <a:grayscl/>
            <a:biLevel thresh="50000"/>
            <a:extLst>
              <a:ext uri="{28A0092B-C50C-407E-A947-70E740481C1C}">
                <a14:useLocalDpi xmlns:a14="http://schemas.microsoft.com/office/drawing/2010/main" val="0"/>
              </a:ext>
            </a:extLst>
          </a:blip>
          <a:srcRect/>
          <a:stretch>
            <a:fillRect/>
          </a:stretch>
        </p:blipFill>
        <p:spPr bwMode="auto">
          <a:xfrm>
            <a:off x="642995" y="5644107"/>
            <a:ext cx="5175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
          <p:cNvPicPr>
            <a:picLocks noChangeAspect="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534489" y="3720530"/>
            <a:ext cx="7762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p:nvSpPr>
        <p:spPr>
          <a:xfrm>
            <a:off x="1769158" y="2599498"/>
            <a:ext cx="9567536" cy="2308324"/>
          </a:xfrm>
          <a:prstGeom prst="rect">
            <a:avLst/>
          </a:prstGeom>
        </p:spPr>
        <p:txBody>
          <a:bodyPr wrap="square">
            <a:spAutoFit/>
          </a:bodyPr>
          <a:lstStyle/>
          <a:p>
            <a:pPr defTabSz="1217613" eaLnBrk="0" fontAlgn="base" hangingPunct="0">
              <a:spcBef>
                <a:spcPct val="0"/>
              </a:spcBef>
              <a:spcAft>
                <a:spcPct val="0"/>
              </a:spcAft>
              <a:defRPr/>
            </a:pPr>
            <a:r>
              <a:rPr lang="en-US" sz="1600" dirty="0">
                <a:solidFill>
                  <a:srgbClr val="000000"/>
                </a:solidFill>
                <a:ea typeface="Tahoma" panose="020B0604030504040204" pitchFamily="34" charset="0"/>
                <a:cs typeface="Tahoma" panose="020B0604030504040204" pitchFamily="34" charset="0"/>
              </a:rPr>
              <a:t>“Follow the Sun model” is followed for delivery of the Project. TCS is being involved in the following activities:</a:t>
            </a:r>
          </a:p>
          <a:p>
            <a:pPr marL="285750" indent="-285750" defTabSz="1217613" eaLnBrk="0" fontAlgn="base" hangingPunct="0">
              <a:spcBef>
                <a:spcPct val="0"/>
              </a:spcBef>
              <a:spcAft>
                <a:spcPct val="0"/>
              </a:spcAft>
              <a:buFont typeface="Arial" panose="020B0604020202020204" pitchFamily="34" charset="0"/>
              <a:buChar char="•"/>
              <a:defRPr/>
            </a:pPr>
            <a:r>
              <a:rPr lang="en-US" sz="1600" dirty="0">
                <a:solidFill>
                  <a:srgbClr val="000000"/>
                </a:solidFill>
                <a:ea typeface="Tahoma" panose="020B0604030504040204" pitchFamily="34" charset="0"/>
                <a:cs typeface="Tahoma" panose="020B0604030504040204" pitchFamily="34" charset="0"/>
              </a:rPr>
              <a:t>Perform the SonarQube upgrades based on the business needs. Upgrades plugins and guide end users</a:t>
            </a:r>
          </a:p>
          <a:p>
            <a:pPr marL="285750" indent="-285750" defTabSz="1217613" eaLnBrk="0" fontAlgn="base" hangingPunct="0">
              <a:spcBef>
                <a:spcPct val="0"/>
              </a:spcBef>
              <a:spcAft>
                <a:spcPct val="0"/>
              </a:spcAft>
              <a:buFont typeface="Arial" panose="020B0604020202020204" pitchFamily="34" charset="0"/>
              <a:buChar char="•"/>
              <a:defRPr/>
            </a:pPr>
            <a:r>
              <a:rPr lang="en-US" sz="1600" dirty="0">
                <a:solidFill>
                  <a:srgbClr val="000000"/>
                </a:solidFill>
                <a:ea typeface="Tahoma" panose="020B0604030504040204" pitchFamily="34" charset="0"/>
                <a:cs typeface="Tahoma" panose="020B0604030504040204" pitchFamily="34" charset="0"/>
              </a:rPr>
              <a:t>Monitor the SonarQube 24x7 by using open source tools</a:t>
            </a:r>
          </a:p>
          <a:p>
            <a:pPr marL="285750" indent="-285750" defTabSz="1217613" eaLnBrk="0" fontAlgn="base" hangingPunct="0">
              <a:spcBef>
                <a:spcPct val="0"/>
              </a:spcBef>
              <a:spcAft>
                <a:spcPct val="0"/>
              </a:spcAft>
              <a:buFont typeface="Arial" panose="020B0604020202020204" pitchFamily="34" charset="0"/>
              <a:buChar char="•"/>
              <a:defRPr/>
            </a:pPr>
            <a:r>
              <a:rPr lang="en-US" sz="1600" dirty="0">
                <a:solidFill>
                  <a:prstClr val="black"/>
                </a:solidFill>
              </a:rPr>
              <a:t>Provide the SonarQube support during 10:00 IST to 19:00 IST on working days. And limited support for Priority 1 and 2 incidents during non-business hours/days</a:t>
            </a:r>
          </a:p>
          <a:p>
            <a:pPr marL="285750" indent="-285750" defTabSz="1217613" eaLnBrk="0" fontAlgn="base" hangingPunct="0">
              <a:spcBef>
                <a:spcPct val="0"/>
              </a:spcBef>
              <a:spcAft>
                <a:spcPct val="0"/>
              </a:spcAft>
              <a:buFont typeface="Arial" panose="020B0604020202020204" pitchFamily="34" charset="0"/>
              <a:buChar char="•"/>
              <a:defRPr/>
            </a:pPr>
            <a:r>
              <a:rPr lang="en-US" sz="1600" dirty="0">
                <a:solidFill>
                  <a:prstClr val="black"/>
                </a:solidFill>
              </a:rPr>
              <a:t>Availability &amp; Performance Monitoring - HP BSM </a:t>
            </a:r>
          </a:p>
          <a:p>
            <a:pPr marL="285750" indent="-285750" defTabSz="1217613" eaLnBrk="0" fontAlgn="base" hangingPunct="0">
              <a:spcBef>
                <a:spcPct val="0"/>
              </a:spcBef>
              <a:spcAft>
                <a:spcPct val="0"/>
              </a:spcAft>
              <a:buFont typeface="Arial" panose="020B0604020202020204" pitchFamily="34" charset="0"/>
              <a:buChar char="•"/>
              <a:defRPr/>
            </a:pPr>
            <a:r>
              <a:rPr lang="en-US" sz="1600" dirty="0">
                <a:solidFill>
                  <a:prstClr val="black"/>
                </a:solidFill>
              </a:rPr>
              <a:t>Server monitoring – </a:t>
            </a:r>
            <a:r>
              <a:rPr lang="en-US" sz="1600" dirty="0" err="1">
                <a:solidFill>
                  <a:prstClr val="black"/>
                </a:solidFill>
              </a:rPr>
              <a:t>Zabbix</a:t>
            </a:r>
            <a:endParaRPr lang="en-US" sz="1600" dirty="0">
              <a:solidFill>
                <a:prstClr val="black"/>
              </a:solidFill>
            </a:endParaRPr>
          </a:p>
          <a:p>
            <a:pPr marL="285750" indent="-285750" defTabSz="1217613" eaLnBrk="0" fontAlgn="base" hangingPunct="0">
              <a:spcBef>
                <a:spcPct val="0"/>
              </a:spcBef>
              <a:spcAft>
                <a:spcPct val="0"/>
              </a:spcAft>
              <a:buFont typeface="Arial" panose="020B0604020202020204" pitchFamily="34" charset="0"/>
              <a:buChar char="•"/>
              <a:defRPr/>
            </a:pPr>
            <a:r>
              <a:rPr lang="en-US" sz="1600" dirty="0">
                <a:solidFill>
                  <a:srgbClr val="000000"/>
                </a:solidFill>
                <a:ea typeface="Tahoma" panose="020B0604030504040204" pitchFamily="34" charset="0"/>
                <a:cs typeface="Tahoma" panose="020B0604030504040204" pitchFamily="34" charset="0"/>
              </a:rPr>
              <a:t>Application/Technology : DevOps</a:t>
            </a:r>
          </a:p>
          <a:p>
            <a:pPr marL="285750" indent="-285750" defTabSz="1217613" eaLnBrk="0" fontAlgn="base" hangingPunct="0">
              <a:spcBef>
                <a:spcPct val="0"/>
              </a:spcBef>
              <a:spcAft>
                <a:spcPct val="0"/>
              </a:spcAft>
              <a:buFont typeface="Arial" panose="020B0604020202020204" pitchFamily="34" charset="0"/>
              <a:buChar char="•"/>
              <a:defRPr/>
            </a:pPr>
            <a:endParaRPr lang="en-US" sz="1600" dirty="0">
              <a:solidFill>
                <a:srgbClr val="000000"/>
              </a:solidFill>
              <a:ea typeface="Tahoma" panose="020B0604030504040204" pitchFamily="34" charset="0"/>
              <a:cs typeface="Tahoma" panose="020B0604030504040204" pitchFamily="34" charset="0"/>
            </a:endParaRPr>
          </a:p>
        </p:txBody>
      </p:sp>
      <p:sp>
        <p:nvSpPr>
          <p:cNvPr id="23" name="Round Diagonal Corner Rectangle 22"/>
          <p:cNvSpPr/>
          <p:nvPr/>
        </p:nvSpPr>
        <p:spPr>
          <a:xfrm>
            <a:off x="183243" y="919343"/>
            <a:ext cx="1517650" cy="1447875"/>
          </a:xfrm>
          <a:prstGeom prst="round2DiagRect">
            <a:avLst/>
          </a:prstGeom>
          <a:solidFill>
            <a:srgbClr val="5B9BD5">
              <a:alpha val="49804"/>
            </a:srgbClr>
          </a:solidFill>
          <a:ln w="12700" cap="flat" cmpd="sng" algn="ctr">
            <a:noFill/>
            <a:prstDash val="solid"/>
            <a:miter lim="800000"/>
          </a:ln>
          <a:effectLst/>
        </p:spPr>
        <p:txBody>
          <a:bodyPr anchor="ctr"/>
          <a:lstStyle/>
          <a:p>
            <a:pPr algn="ctr" defTabSz="1217613" eaLnBrk="0" fontAlgn="base" hangingPunct="0">
              <a:spcBef>
                <a:spcPct val="0"/>
              </a:spcBef>
              <a:spcAft>
                <a:spcPct val="0"/>
              </a:spcAft>
              <a:defRPr/>
            </a:pPr>
            <a:r>
              <a:rPr lang="en-US" sz="1600" b="1" kern="0" dirty="0">
                <a:solidFill>
                  <a:prstClr val="black"/>
                </a:solidFill>
                <a:ea typeface="Tahoma" panose="020B0604030504040204" pitchFamily="34" charset="0"/>
                <a:cs typeface="Tahoma" panose="020B0604030504040204" pitchFamily="34" charset="0"/>
              </a:rPr>
              <a:t>Business Need</a:t>
            </a:r>
          </a:p>
          <a:p>
            <a:pPr algn="ctr" defTabSz="1217613" eaLnBrk="0" fontAlgn="base" hangingPunct="0">
              <a:spcBef>
                <a:spcPct val="0"/>
              </a:spcBef>
              <a:spcAft>
                <a:spcPct val="0"/>
              </a:spcAft>
              <a:defRPr/>
            </a:pPr>
            <a:endParaRPr lang="en-US" sz="1600" b="1" kern="0" dirty="0">
              <a:solidFill>
                <a:prstClr val="black"/>
              </a:solidFill>
              <a:ea typeface="Tahoma" panose="020B0604030504040204" pitchFamily="34" charset="0"/>
              <a:cs typeface="Tahoma" panose="020B0604030504040204" pitchFamily="34" charset="0"/>
            </a:endParaRPr>
          </a:p>
          <a:p>
            <a:pPr algn="ctr" defTabSz="1217613" eaLnBrk="0" fontAlgn="base" hangingPunct="0">
              <a:spcBef>
                <a:spcPct val="0"/>
              </a:spcBef>
              <a:spcAft>
                <a:spcPct val="0"/>
              </a:spcAft>
              <a:defRPr/>
            </a:pPr>
            <a:endParaRPr lang="en-US" sz="1600" b="1" kern="0" dirty="0">
              <a:solidFill>
                <a:prstClr val="black"/>
              </a:solidFill>
              <a:ea typeface="Tahoma" panose="020B0604030504040204" pitchFamily="34" charset="0"/>
              <a:cs typeface="Tahoma" panose="020B0604030504040204" pitchFamily="34" charset="0"/>
            </a:endParaRPr>
          </a:p>
        </p:txBody>
      </p:sp>
      <p:sp>
        <p:nvSpPr>
          <p:cNvPr id="24" name="Round Diagonal Corner Rectangle 23"/>
          <p:cNvSpPr/>
          <p:nvPr/>
        </p:nvSpPr>
        <p:spPr>
          <a:xfrm>
            <a:off x="1769158" y="919343"/>
            <a:ext cx="9632850" cy="1487248"/>
          </a:xfrm>
          <a:prstGeom prst="round2DiagRect">
            <a:avLst/>
          </a:prstGeom>
          <a:solidFill>
            <a:srgbClr val="5B9BD5">
              <a:alpha val="49804"/>
            </a:srgbClr>
          </a:solidFill>
          <a:ln w="12700" cap="flat" cmpd="sng" algn="ctr">
            <a:noFill/>
            <a:prstDash val="solid"/>
            <a:miter lim="800000"/>
          </a:ln>
          <a:effectLst/>
        </p:spPr>
        <p:txBody>
          <a:bodyPr anchor="ctr"/>
          <a:lstStyle/>
          <a:p>
            <a:pPr defTabSz="1217613" eaLnBrk="0" fontAlgn="base" hangingPunct="0">
              <a:spcBef>
                <a:spcPct val="0"/>
              </a:spcBef>
              <a:spcAft>
                <a:spcPct val="0"/>
              </a:spcAft>
              <a:defRPr/>
            </a:pPr>
            <a:r>
              <a:rPr lang="en-US" sz="1600" dirty="0">
                <a:solidFill>
                  <a:srgbClr val="000000"/>
                </a:solidFill>
                <a:ea typeface="Tahoma" panose="020B0604030504040204" pitchFamily="34" charset="0"/>
                <a:cs typeface="Tahoma" panose="020B0604030504040204" pitchFamily="34" charset="0"/>
              </a:rPr>
              <a:t>Customer’s R&amp;D users (7000+) are heavily depend on SonarQube application for code quality of different programing languages. Customer wanted a partner to manage SonarQube instances and handle on priority 1 and 2 incidents during non-business hours.</a:t>
            </a:r>
          </a:p>
        </p:txBody>
      </p:sp>
      <p:pic>
        <p:nvPicPr>
          <p:cNvPr id="25" name="Picture 4" descr="http://www.juniper2.biz/img/alert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95" y="1744810"/>
            <a:ext cx="6016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7572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42646"/>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p:spPr>
        <p:txBody>
          <a:bodyPr vert="horz" wrap="square" lIns="91440" tIns="45720" rIns="91440" bIns="45720" rtlCol="0" anchor="ctr">
            <a:noAutofit/>
          </a:bodyPr>
          <a:lstStyle/>
          <a:p>
            <a:r>
              <a:rPr lang="en-US" sz="2800" dirty="0">
                <a:latin typeface="Calibri" panose="020F0502020204030204" pitchFamily="34" charset="0"/>
              </a:rPr>
              <a:t>TCS Understanding – Software Engineering Environment Support</a:t>
            </a:r>
          </a:p>
        </p:txBody>
      </p:sp>
      <p:sp>
        <p:nvSpPr>
          <p:cNvPr id="7" name="TextBox 6"/>
          <p:cNvSpPr txBox="1"/>
          <p:nvPr/>
        </p:nvSpPr>
        <p:spPr>
          <a:xfrm>
            <a:off x="251927" y="883691"/>
            <a:ext cx="11635272" cy="5016758"/>
          </a:xfrm>
          <a:prstGeom prst="rect">
            <a:avLst/>
          </a:prstGeom>
          <a:noFill/>
        </p:spPr>
        <p:txBody>
          <a:bodyPr wrap="square" rtlCol="0">
            <a:spAutoFit/>
          </a:bodyPr>
          <a:lstStyle/>
          <a:p>
            <a:pPr marL="285750" indent="-285750">
              <a:buFont typeface="Wingdings" panose="05000000000000000000" pitchFamily="2" charset="2"/>
              <a:buChar char="Ø"/>
            </a:pPr>
            <a:r>
              <a:rPr lang="en-US" sz="2000" dirty="0" smtClean="0">
                <a:latin typeface="Calibri" pitchFamily="34" charset="0"/>
                <a:cs typeface="Calibri" pitchFamily="34" charset="0"/>
              </a:rPr>
              <a:t>Activities of SEE development and Support include</a:t>
            </a:r>
          </a:p>
          <a:p>
            <a:pPr marL="742950" lvl="1" indent="-285750">
              <a:buFont typeface="Arial" panose="020B0604020202020204" pitchFamily="34" charset="0"/>
              <a:buChar char="•"/>
            </a:pPr>
            <a:r>
              <a:rPr lang="en-US" sz="2000" dirty="0" smtClean="0">
                <a:latin typeface="Calibri" pitchFamily="34" charset="0"/>
                <a:cs typeface="Calibri" pitchFamily="34" charset="0"/>
              </a:rPr>
              <a:t>Tools Versioning</a:t>
            </a:r>
            <a:r>
              <a:rPr lang="en-US" sz="2000" dirty="0">
                <a:latin typeface="Calibri" pitchFamily="34" charset="0"/>
                <a:cs typeface="Calibri" pitchFamily="34" charset="0"/>
              </a:rPr>
              <a:t>, </a:t>
            </a:r>
            <a:r>
              <a:rPr lang="en-US" sz="2000" dirty="0" smtClean="0">
                <a:latin typeface="Calibri" pitchFamily="34" charset="0"/>
                <a:cs typeface="Calibri" pitchFamily="34" charset="0"/>
              </a:rPr>
              <a:t>management, </a:t>
            </a:r>
            <a:r>
              <a:rPr lang="en-US" sz="2000" dirty="0">
                <a:latin typeface="Calibri" pitchFamily="34" charset="0"/>
                <a:cs typeface="Calibri" pitchFamily="34" charset="0"/>
              </a:rPr>
              <a:t>configuration, </a:t>
            </a:r>
            <a:r>
              <a:rPr lang="en-US" sz="2000" dirty="0" smtClean="0">
                <a:latin typeface="Calibri" pitchFamily="34" charset="0"/>
                <a:cs typeface="Calibri" pitchFamily="34" charset="0"/>
              </a:rPr>
              <a:t>patching, Integration support </a:t>
            </a:r>
            <a:r>
              <a:rPr lang="en-US" sz="2000" dirty="0">
                <a:latin typeface="Calibri" pitchFamily="34" charset="0"/>
                <a:cs typeface="Calibri" pitchFamily="34" charset="0"/>
              </a:rPr>
              <a:t>and </a:t>
            </a:r>
            <a:r>
              <a:rPr lang="en-US" sz="2000" dirty="0" smtClean="0">
                <a:latin typeface="Calibri" pitchFamily="34" charset="0"/>
                <a:cs typeface="Calibri" pitchFamily="34" charset="0"/>
              </a:rPr>
              <a:t>upgrade of below tools</a:t>
            </a:r>
          </a:p>
          <a:p>
            <a:pPr marL="742950" lvl="1" indent="-285750">
              <a:buFont typeface="Arial" panose="020B0604020202020204" pitchFamily="34" charset="0"/>
              <a:buChar char="•"/>
            </a:pPr>
            <a:endParaRPr lang="en-US" sz="2000" dirty="0" smtClean="0">
              <a:latin typeface="Calibri" pitchFamily="34" charset="0"/>
              <a:cs typeface="Calibri" pitchFamily="34" charset="0"/>
            </a:endParaRPr>
          </a:p>
          <a:p>
            <a:pPr marL="742950" lvl="1" indent="-285750">
              <a:buFont typeface="Arial" panose="020B0604020202020204" pitchFamily="34" charset="0"/>
              <a:buChar char="•"/>
            </a:pPr>
            <a:endParaRPr lang="en-US" sz="2000" dirty="0">
              <a:latin typeface="Calibri" pitchFamily="34" charset="0"/>
              <a:cs typeface="Calibri" pitchFamily="34" charset="0"/>
            </a:endParaRPr>
          </a:p>
          <a:p>
            <a:pPr marL="742950" lvl="1" indent="-285750">
              <a:buFont typeface="Arial" panose="020B0604020202020204" pitchFamily="34" charset="0"/>
              <a:buChar char="•"/>
            </a:pPr>
            <a:endParaRPr lang="en-US" sz="2000" dirty="0" smtClean="0">
              <a:latin typeface="Calibri" pitchFamily="34" charset="0"/>
              <a:cs typeface="Calibri" pitchFamily="34" charset="0"/>
            </a:endParaRPr>
          </a:p>
          <a:p>
            <a:pPr marL="742950" lvl="1" indent="-285750">
              <a:buFont typeface="Arial" panose="020B0604020202020204" pitchFamily="34" charset="0"/>
              <a:buChar char="•"/>
            </a:pPr>
            <a:endParaRPr lang="fi-FI" sz="2000" dirty="0" smtClean="0">
              <a:latin typeface="Calibri" pitchFamily="34" charset="0"/>
              <a:cs typeface="Calibri" pitchFamily="34" charset="0"/>
            </a:endParaRPr>
          </a:p>
          <a:p>
            <a:pPr marL="742950" lvl="1" indent="-285750">
              <a:buFont typeface="Arial" panose="020B0604020202020204" pitchFamily="34" charset="0"/>
              <a:buChar char="•"/>
            </a:pPr>
            <a:r>
              <a:rPr lang="fi-FI" sz="2000" dirty="0" smtClean="0">
                <a:latin typeface="Calibri" pitchFamily="34" charset="0"/>
                <a:cs typeface="Calibri" pitchFamily="34" charset="0"/>
              </a:rPr>
              <a:t>Robot </a:t>
            </a:r>
            <a:r>
              <a:rPr lang="fi-FI" sz="2000" dirty="0">
                <a:latin typeface="Calibri" pitchFamily="34" charset="0"/>
                <a:cs typeface="Calibri" pitchFamily="34" charset="0"/>
              </a:rPr>
              <a:t>testing framework </a:t>
            </a:r>
            <a:r>
              <a:rPr lang="fi-FI" sz="2000" dirty="0" smtClean="0">
                <a:latin typeface="Calibri" pitchFamily="34" charset="0"/>
                <a:cs typeface="Calibri" pitchFamily="34" charset="0"/>
              </a:rPr>
              <a:t> - Maintenance of existing framework</a:t>
            </a:r>
            <a:endParaRPr lang="en-US" sz="2000" dirty="0">
              <a:latin typeface="Calibri" pitchFamily="34" charset="0"/>
              <a:cs typeface="Calibri" pitchFamily="34" charset="0"/>
            </a:endParaRPr>
          </a:p>
          <a:p>
            <a:pPr marL="742950" lvl="1" indent="-285750">
              <a:buFont typeface="Arial" panose="020B0604020202020204" pitchFamily="34" charset="0"/>
              <a:buChar char="•"/>
            </a:pPr>
            <a:r>
              <a:rPr lang="en-US" sz="2000" dirty="0" smtClean="0">
                <a:latin typeface="Calibri" pitchFamily="34" charset="0"/>
                <a:cs typeface="Calibri" pitchFamily="34" charset="0"/>
              </a:rPr>
              <a:t>HWM Tools - Keep </a:t>
            </a:r>
            <a:r>
              <a:rPr lang="en-US" sz="2000" dirty="0">
                <a:latin typeface="Calibri" pitchFamily="34" charset="0"/>
                <a:cs typeface="Calibri" pitchFamily="34" charset="0"/>
              </a:rPr>
              <a:t>the license server up and running and Manage </a:t>
            </a:r>
            <a:r>
              <a:rPr lang="en-US" sz="2000" dirty="0" smtClean="0">
                <a:latin typeface="Calibri" pitchFamily="34" charset="0"/>
                <a:cs typeface="Calibri" pitchFamily="34" charset="0"/>
              </a:rPr>
              <a:t>licenses </a:t>
            </a:r>
            <a:endParaRPr lang="en-US" sz="2000" dirty="0">
              <a:latin typeface="Calibri" pitchFamily="34" charset="0"/>
              <a:cs typeface="Calibri" pitchFamily="34" charset="0"/>
            </a:endParaRPr>
          </a:p>
          <a:p>
            <a:pPr marL="742950" lvl="1" indent="-285750">
              <a:buFont typeface="Arial" panose="020B0604020202020204" pitchFamily="34" charset="0"/>
              <a:buChar char="•"/>
            </a:pPr>
            <a:r>
              <a:rPr lang="en-US" sz="2000" dirty="0" smtClean="0">
                <a:latin typeface="Calibri" pitchFamily="34" charset="0"/>
                <a:cs typeface="Calibri" pitchFamily="34" charset="0"/>
              </a:rPr>
              <a:t>Linux Grid - Ensure </a:t>
            </a:r>
            <a:r>
              <a:rPr lang="en-US" sz="2000" dirty="0">
                <a:latin typeface="Calibri" pitchFamily="34" charset="0"/>
                <a:cs typeface="Calibri" pitchFamily="34" charset="0"/>
              </a:rPr>
              <a:t>that </a:t>
            </a:r>
            <a:r>
              <a:rPr lang="en-US" sz="2000" dirty="0" smtClean="0">
                <a:latin typeface="Calibri" pitchFamily="34" charset="0"/>
                <a:cs typeface="Calibri" pitchFamily="34" charset="0"/>
              </a:rPr>
              <a:t>it </a:t>
            </a:r>
            <a:r>
              <a:rPr lang="en-US" sz="2000" dirty="0">
                <a:latin typeface="Calibri" pitchFamily="34" charset="0"/>
                <a:cs typeface="Calibri" pitchFamily="34" charset="0"/>
              </a:rPr>
              <a:t>is up and running</a:t>
            </a:r>
          </a:p>
          <a:p>
            <a:pPr marL="742950" lvl="1" indent="-285750">
              <a:buFont typeface="Arial" panose="020B0604020202020204" pitchFamily="34" charset="0"/>
              <a:buChar char="•"/>
            </a:pPr>
            <a:r>
              <a:rPr lang="en-US" sz="2000" dirty="0">
                <a:latin typeface="Calibri" pitchFamily="34" charset="0"/>
                <a:cs typeface="Calibri" pitchFamily="34" charset="0"/>
              </a:rPr>
              <a:t>SEE Installer, SEE Service, SEE Publisher, SEE Configurator, SEETA </a:t>
            </a:r>
            <a:r>
              <a:rPr lang="en-US" sz="2000" dirty="0" smtClean="0">
                <a:latin typeface="Calibri" pitchFamily="34" charset="0"/>
                <a:cs typeface="Calibri" pitchFamily="34" charset="0"/>
              </a:rPr>
              <a:t>– Configuration </a:t>
            </a:r>
            <a:r>
              <a:rPr lang="en-US" sz="2000" dirty="0">
                <a:latin typeface="Calibri" pitchFamily="34" charset="0"/>
                <a:cs typeface="Calibri" pitchFamily="34" charset="0"/>
              </a:rPr>
              <a:t>and </a:t>
            </a:r>
            <a:r>
              <a:rPr lang="en-US" sz="2000" dirty="0" smtClean="0">
                <a:latin typeface="Calibri" pitchFamily="34" charset="0"/>
                <a:cs typeface="Calibri" pitchFamily="34" charset="0"/>
              </a:rPr>
              <a:t>ensure that</a:t>
            </a:r>
            <a:r>
              <a:rPr lang="en-US" sz="2000" dirty="0">
                <a:latin typeface="Calibri" pitchFamily="34" charset="0"/>
                <a:cs typeface="Calibri" pitchFamily="34" charset="0"/>
              </a:rPr>
              <a:t> services are up and running </a:t>
            </a:r>
            <a:endParaRPr lang="en-US" sz="2000" dirty="0" smtClean="0">
              <a:latin typeface="Calibri" pitchFamily="34" charset="0"/>
              <a:cs typeface="Calibri" pitchFamily="34" charset="0"/>
            </a:endParaRPr>
          </a:p>
          <a:p>
            <a:pPr marL="742950" lvl="1" indent="-285750">
              <a:buFont typeface="Arial" panose="020B0604020202020204" pitchFamily="34" charset="0"/>
              <a:buChar char="•"/>
            </a:pPr>
            <a:r>
              <a:rPr lang="en-US" sz="2000" dirty="0">
                <a:latin typeface="Calibri" pitchFamily="34" charset="0"/>
                <a:cs typeface="Calibri" pitchFamily="34" charset="0"/>
              </a:rPr>
              <a:t>Slack (Hosted outside Nokia) - Manage accounts for users</a:t>
            </a:r>
          </a:p>
          <a:p>
            <a:pPr marL="742950" lvl="1" indent="-285750">
              <a:buFont typeface="Arial" panose="020B0604020202020204" pitchFamily="34" charset="0"/>
              <a:buChar char="•"/>
            </a:pPr>
            <a:r>
              <a:rPr lang="en-US" sz="2000" dirty="0" smtClean="0">
                <a:latin typeface="Calibri" pitchFamily="34" charset="0"/>
                <a:cs typeface="Calibri" pitchFamily="34" charset="0"/>
              </a:rPr>
              <a:t>iOS </a:t>
            </a:r>
            <a:r>
              <a:rPr lang="en-US" sz="2000" dirty="0">
                <a:latin typeface="Calibri" pitchFamily="34" charset="0"/>
                <a:cs typeface="Calibri" pitchFamily="34" charset="0"/>
              </a:rPr>
              <a:t>and SDK </a:t>
            </a:r>
            <a:r>
              <a:rPr lang="en-US" sz="2000" dirty="0" smtClean="0">
                <a:latin typeface="Calibri" pitchFamily="34" charset="0"/>
                <a:cs typeface="Calibri" pitchFamily="34" charset="0"/>
              </a:rPr>
              <a:t>accounts service management</a:t>
            </a:r>
          </a:p>
          <a:p>
            <a:pPr marL="742950" lvl="1" indent="-285750">
              <a:buFont typeface="Arial" panose="020B0604020202020204" pitchFamily="34" charset="0"/>
              <a:buChar char="•"/>
            </a:pPr>
            <a:r>
              <a:rPr lang="en-US" sz="2000" dirty="0">
                <a:latin typeface="Calibri" pitchFamily="34" charset="0"/>
                <a:cs typeface="Calibri" pitchFamily="34" charset="0"/>
              </a:rPr>
              <a:t>Open Source tools will be tested on platforms </a:t>
            </a:r>
            <a:r>
              <a:rPr lang="en-US" sz="2000" dirty="0" err="1">
                <a:latin typeface="Calibri" pitchFamily="34" charset="0"/>
                <a:cs typeface="Calibri" pitchFamily="34" charset="0"/>
              </a:rPr>
              <a:t>WinSEE</a:t>
            </a:r>
            <a:r>
              <a:rPr lang="en-US" sz="2000" dirty="0">
                <a:latin typeface="Calibri" pitchFamily="34" charset="0"/>
                <a:cs typeface="Calibri" pitchFamily="34" charset="0"/>
              </a:rPr>
              <a:t>, UbuntuSEE, LinSEE and </a:t>
            </a:r>
            <a:r>
              <a:rPr lang="en-US" sz="2000" dirty="0" err="1">
                <a:latin typeface="Calibri" pitchFamily="34" charset="0"/>
                <a:cs typeface="Calibri" pitchFamily="34" charset="0"/>
              </a:rPr>
              <a:t>MacSEE</a:t>
            </a:r>
            <a:r>
              <a:rPr lang="en-US" sz="2000" dirty="0">
                <a:latin typeface="Calibri" pitchFamily="34" charset="0"/>
                <a:cs typeface="Calibri" pitchFamily="34" charset="0"/>
              </a:rPr>
              <a:t> when there is a change in platform or  when the tool is upgraded. Nokia SPOC coordinate with Support Team and Nokia R&amp;D team for </a:t>
            </a:r>
            <a:r>
              <a:rPr lang="en-US" sz="2000" dirty="0" smtClean="0">
                <a:latin typeface="Calibri" pitchFamily="34" charset="0"/>
                <a:cs typeface="Calibri" pitchFamily="34" charset="0"/>
              </a:rPr>
              <a:t>testing </a:t>
            </a:r>
            <a:endParaRPr lang="en-US" sz="2000" dirty="0">
              <a:latin typeface="Calibri" pitchFamily="34" charset="0"/>
              <a:cs typeface="Calibri"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40076241"/>
              </p:ext>
            </p:extLst>
          </p:nvPr>
        </p:nvGraphicFramePr>
        <p:xfrm>
          <a:off x="1064526" y="1577852"/>
          <a:ext cx="7177952" cy="851535"/>
        </p:xfrm>
        <a:graphic>
          <a:graphicData uri="http://schemas.openxmlformats.org/drawingml/2006/table">
            <a:tbl>
              <a:tblPr/>
              <a:tblGrid>
                <a:gridCol w="1897620"/>
                <a:gridCol w="1298082"/>
                <a:gridCol w="1254079"/>
                <a:gridCol w="1628103"/>
                <a:gridCol w="1100068"/>
              </a:tblGrid>
              <a:tr h="190500">
                <a:tc>
                  <a:txBody>
                    <a:bodyPr/>
                    <a:lstStyle/>
                    <a:p>
                      <a:pPr algn="l" fontAlgn="b"/>
                      <a:r>
                        <a:rPr lang="en-US" sz="1800" b="0" i="0" u="none" strike="noStrike" dirty="0">
                          <a:solidFill>
                            <a:srgbClr val="000000"/>
                          </a:solidFill>
                          <a:effectLst/>
                          <a:latin typeface="Calibri" panose="020F0502020204030204" pitchFamily="34" charset="0"/>
                        </a:rPr>
                        <a:t>Jenkins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Coverity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SonarQube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Grafana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JIRA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800" b="0" i="0" u="none" strike="noStrike" dirty="0" err="1" smtClean="0">
                          <a:solidFill>
                            <a:srgbClr val="000000"/>
                          </a:solidFill>
                          <a:effectLst/>
                          <a:latin typeface="Calibri" panose="020F0502020204030204" pitchFamily="34" charset="0"/>
                        </a:rPr>
                        <a:t>Deveo</a:t>
                      </a:r>
                      <a:r>
                        <a:rPr lang="en-US" sz="1800" b="0" i="0" u="none" strike="noStrike" dirty="0" smtClean="0">
                          <a:solidFill>
                            <a:srgbClr val="000000"/>
                          </a:solidFill>
                          <a:effectLst/>
                          <a:latin typeface="Calibri" panose="020F0502020204030204" pitchFamily="34" charset="0"/>
                        </a:rPr>
                        <a:t>/HTH</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err="1">
                          <a:solidFill>
                            <a:srgbClr val="000000"/>
                          </a:solidFill>
                          <a:effectLst/>
                          <a:latin typeface="Calibri" panose="020F0502020204030204" pitchFamily="34" charset="0"/>
                        </a:rPr>
                        <a:t>Gitlab</a:t>
                      </a:r>
                      <a:endParaRPr lang="en-US" sz="18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gerrit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Artifactory Pro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err="1">
                          <a:solidFill>
                            <a:srgbClr val="000000"/>
                          </a:solidFill>
                          <a:effectLst/>
                          <a:latin typeface="Calibri" panose="020F0502020204030204" pitchFamily="34" charset="0"/>
                        </a:rPr>
                        <a:t>Bitbucket</a:t>
                      </a:r>
                      <a:endParaRPr lang="en-US" sz="18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800" b="0" i="0" u="none" strike="noStrike" dirty="0">
                          <a:solidFill>
                            <a:srgbClr val="000000"/>
                          </a:solidFill>
                          <a:effectLst/>
                          <a:latin typeface="Calibri" panose="020F0502020204030204" pitchFamily="34" charset="0"/>
                        </a:rPr>
                        <a:t>JIRA Service Desk</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Confluence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Gliffy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Team calendar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Slack</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060546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p:spPr>
        <p:txBody>
          <a:bodyPr vert="horz" wrap="square" lIns="91440" tIns="45720" rIns="91440" bIns="45720" rtlCol="0" anchor="ctr">
            <a:noAutofit/>
          </a:bodyPr>
          <a:lstStyle/>
          <a:p>
            <a:r>
              <a:rPr lang="en-US" sz="2800" dirty="0">
                <a:latin typeface="Calibri" panose="020F0502020204030204" pitchFamily="34" charset="0"/>
              </a:rPr>
              <a:t>TCS Understanding – Enovia, </a:t>
            </a:r>
            <a:r>
              <a:rPr lang="en-US" sz="2800" dirty="0" err="1">
                <a:latin typeface="Calibri" panose="020F0502020204030204" pitchFamily="34" charset="0"/>
              </a:rPr>
              <a:t>Catia</a:t>
            </a:r>
            <a:r>
              <a:rPr lang="en-US" sz="2800" dirty="0">
                <a:latin typeface="Calibri" panose="020F0502020204030204" pitchFamily="34" charset="0"/>
              </a:rPr>
              <a:t>, Deveo and Ultima support</a:t>
            </a:r>
          </a:p>
        </p:txBody>
      </p:sp>
      <p:sp>
        <p:nvSpPr>
          <p:cNvPr id="7" name="TextBox 6"/>
          <p:cNvSpPr txBox="1"/>
          <p:nvPr/>
        </p:nvSpPr>
        <p:spPr>
          <a:xfrm>
            <a:off x="391886" y="825579"/>
            <a:ext cx="11495313" cy="378565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latin typeface="Calibri" panose="020F0502020204030204" pitchFamily="34" charset="0"/>
                <a:cs typeface="Calibri" pitchFamily="34" charset="0"/>
              </a:rPr>
              <a:t>ENOVIA &amp; CATIA - System Administration and no application support</a:t>
            </a:r>
          </a:p>
          <a:p>
            <a:pPr marL="342900" indent="-342900">
              <a:buFont typeface="Wingdings" panose="05000000000000000000" pitchFamily="2" charset="2"/>
              <a:buChar char="Ø"/>
            </a:pPr>
            <a:r>
              <a:rPr lang="en-US" sz="2000" dirty="0" err="1" smtClean="0">
                <a:latin typeface="Calibri" pitchFamily="34" charset="0"/>
                <a:cs typeface="Calibri" pitchFamily="34" charset="0"/>
              </a:rPr>
              <a:t>Deveo</a:t>
            </a:r>
            <a:r>
              <a:rPr lang="en-US" sz="2000" dirty="0" smtClean="0">
                <a:latin typeface="Calibri" pitchFamily="34" charset="0"/>
                <a:cs typeface="Calibri" pitchFamily="34" charset="0"/>
              </a:rPr>
              <a:t>/HTH</a:t>
            </a:r>
            <a:endParaRPr lang="en-US" sz="2000" dirty="0">
              <a:latin typeface="Calibri" pitchFamily="34" charset="0"/>
              <a:cs typeface="Calibri" pitchFamily="34" charset="0"/>
            </a:endParaRPr>
          </a:p>
          <a:p>
            <a:pPr marL="742950" lvl="1" indent="-285750">
              <a:buFont typeface="Arial" panose="020B0604020202020204" pitchFamily="34" charset="0"/>
              <a:buChar char="•"/>
            </a:pPr>
            <a:r>
              <a:rPr lang="en-US" sz="2000" dirty="0" smtClean="0">
                <a:latin typeface="Calibri" pitchFamily="34" charset="0"/>
                <a:cs typeface="Calibri" pitchFamily="34" charset="0"/>
              </a:rPr>
              <a:t>SNC </a:t>
            </a:r>
            <a:r>
              <a:rPr lang="en-US" sz="2000" dirty="0">
                <a:latin typeface="Calibri" pitchFamily="34" charset="0"/>
                <a:cs typeface="Calibri" pitchFamily="34" charset="0"/>
              </a:rPr>
              <a:t>to ED-W authentication through Nokia LDAP server or R&amp;D JEDI ( LDAP)</a:t>
            </a:r>
          </a:p>
          <a:p>
            <a:pPr marL="742950" lvl="1" indent="-285750">
              <a:buFont typeface="Arial" panose="020B0604020202020204" pitchFamily="34" charset="0"/>
              <a:buChar char="•"/>
            </a:pPr>
            <a:r>
              <a:rPr lang="en-US" sz="2000" dirty="0">
                <a:latin typeface="Calibri" pitchFamily="34" charset="0"/>
                <a:cs typeface="Calibri" pitchFamily="34" charset="0"/>
              </a:rPr>
              <a:t>Deveo users cleanup</a:t>
            </a:r>
          </a:p>
          <a:p>
            <a:pPr marL="742950" lvl="1" indent="-285750">
              <a:buFont typeface="Arial" panose="020B0604020202020204" pitchFamily="34" charset="0"/>
              <a:buChar char="•"/>
            </a:pPr>
            <a:r>
              <a:rPr lang="en-US" sz="2000" dirty="0" smtClean="0">
                <a:latin typeface="Calibri" pitchFamily="34" charset="0"/>
                <a:cs typeface="Calibri" pitchFamily="34" charset="0"/>
              </a:rPr>
              <a:t>Helix </a:t>
            </a:r>
            <a:r>
              <a:rPr lang="en-US" sz="2000" dirty="0" err="1">
                <a:latin typeface="Calibri" pitchFamily="34" charset="0"/>
                <a:cs typeface="Calibri" pitchFamily="34" charset="0"/>
              </a:rPr>
              <a:t>TeamHub</a:t>
            </a:r>
            <a:r>
              <a:rPr lang="en-US" sz="2000" dirty="0">
                <a:latin typeface="Calibri" pitchFamily="34" charset="0"/>
                <a:cs typeface="Calibri" pitchFamily="34" charset="0"/>
              </a:rPr>
              <a:t> internal and Collab to ED-W authentication</a:t>
            </a:r>
          </a:p>
          <a:p>
            <a:pPr marL="742950" lvl="1" indent="-285750">
              <a:buFont typeface="Arial" panose="020B0604020202020204" pitchFamily="34" charset="0"/>
              <a:buChar char="•"/>
            </a:pPr>
            <a:r>
              <a:rPr lang="en-US" sz="2000" dirty="0">
                <a:latin typeface="Calibri" pitchFamily="34" charset="0"/>
                <a:cs typeface="Calibri" pitchFamily="34" charset="0"/>
              </a:rPr>
              <a:t>Deveo/HTH internal</a:t>
            </a:r>
          </a:p>
          <a:p>
            <a:pPr marL="1200150" lvl="2" indent="-285750">
              <a:buFont typeface="Wingdings" panose="05000000000000000000" pitchFamily="2" charset="2"/>
              <a:buChar char="§"/>
            </a:pPr>
            <a:r>
              <a:rPr lang="en-US" sz="2000" dirty="0">
                <a:latin typeface="Calibri" pitchFamily="34" charset="0"/>
                <a:cs typeface="Calibri" pitchFamily="34" charset="0"/>
              </a:rPr>
              <a:t>Support and Maintenance work</a:t>
            </a:r>
          </a:p>
          <a:p>
            <a:pPr marL="742950" lvl="1" indent="-285750">
              <a:buFont typeface="Arial" panose="020B0604020202020204" pitchFamily="34" charset="0"/>
              <a:buChar char="•"/>
            </a:pPr>
            <a:r>
              <a:rPr lang="en-US" sz="2000" dirty="0">
                <a:latin typeface="Calibri" pitchFamily="34" charset="0"/>
                <a:cs typeface="Calibri" pitchFamily="34" charset="0"/>
              </a:rPr>
              <a:t>Deveo/HTH Collab</a:t>
            </a:r>
          </a:p>
          <a:p>
            <a:pPr marL="1200150" lvl="2" indent="-285750">
              <a:buFont typeface="Wingdings" panose="05000000000000000000" pitchFamily="2" charset="2"/>
              <a:buChar char="§"/>
            </a:pPr>
            <a:r>
              <a:rPr lang="en-US" sz="2000" dirty="0">
                <a:latin typeface="Calibri" pitchFamily="34" charset="0"/>
                <a:cs typeface="Calibri" pitchFamily="34" charset="0"/>
              </a:rPr>
              <a:t>Support and Maintenance work</a:t>
            </a:r>
          </a:p>
          <a:p>
            <a:pPr marL="742950" lvl="1" indent="-285750">
              <a:buFont typeface="Arial" panose="020B0604020202020204" pitchFamily="34" charset="0"/>
              <a:buChar char="•"/>
            </a:pPr>
            <a:r>
              <a:rPr lang="en-US" sz="2000" dirty="0">
                <a:latin typeface="Calibri" pitchFamily="34" charset="0"/>
                <a:cs typeface="Calibri" pitchFamily="34" charset="0"/>
              </a:rPr>
              <a:t>Ultima</a:t>
            </a:r>
          </a:p>
          <a:p>
            <a:pPr marL="1200150" lvl="2" indent="-285750">
              <a:buFont typeface="Wingdings" panose="05000000000000000000" pitchFamily="2" charset="2"/>
              <a:buChar char="§"/>
            </a:pPr>
            <a:r>
              <a:rPr lang="en-US" sz="2000" dirty="0" smtClean="0">
                <a:latin typeface="Calibri" pitchFamily="34" charset="0"/>
                <a:cs typeface="Calibri" pitchFamily="34" charset="0"/>
              </a:rPr>
              <a:t>Support </a:t>
            </a:r>
            <a:r>
              <a:rPr lang="en-US" sz="2000" dirty="0">
                <a:latin typeface="Calibri" pitchFamily="34" charset="0"/>
                <a:cs typeface="Calibri" pitchFamily="34" charset="0"/>
              </a:rPr>
              <a:t>and Maintenance </a:t>
            </a:r>
            <a:r>
              <a:rPr lang="en-US" sz="2000" dirty="0" smtClean="0">
                <a:latin typeface="Calibri" pitchFamily="34" charset="0"/>
                <a:cs typeface="Calibri" pitchFamily="34" charset="0"/>
              </a:rPr>
              <a:t>work</a:t>
            </a:r>
          </a:p>
          <a:p>
            <a:pPr marL="1200150" lvl="2" indent="-285750">
              <a:buFont typeface="Wingdings" panose="05000000000000000000" pitchFamily="2" charset="2"/>
              <a:buChar char="§"/>
            </a:pPr>
            <a:r>
              <a:rPr lang="en-US" sz="2000" dirty="0" smtClean="0">
                <a:latin typeface="Calibri" pitchFamily="34" charset="0"/>
                <a:cs typeface="Calibri" pitchFamily="34" charset="0"/>
              </a:rPr>
              <a:t>User &amp; Access Management</a:t>
            </a:r>
          </a:p>
        </p:txBody>
      </p:sp>
    </p:spTree>
    <p:extLst>
      <p:ext uri="{BB962C8B-B14F-4D97-AF65-F5344CB8AC3E}">
        <p14:creationId xmlns:p14="http://schemas.microsoft.com/office/powerpoint/2010/main" val="39939834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p:spPr>
        <p:txBody>
          <a:bodyPr vert="horz" wrap="square" lIns="91440" tIns="45720" rIns="91440" bIns="45720" rtlCol="0" anchor="ctr">
            <a:noAutofit/>
          </a:bodyPr>
          <a:lstStyle/>
          <a:p>
            <a:r>
              <a:rPr lang="en-US" sz="2800" dirty="0">
                <a:latin typeface="Calibri" panose="020F0502020204030204" pitchFamily="34" charset="0"/>
              </a:rPr>
              <a:t>TCS Understanding – R&amp;D Infrastructure Support</a:t>
            </a:r>
          </a:p>
        </p:txBody>
      </p:sp>
      <p:sp>
        <p:nvSpPr>
          <p:cNvPr id="7" name="TextBox 6"/>
          <p:cNvSpPr txBox="1"/>
          <p:nvPr/>
        </p:nvSpPr>
        <p:spPr>
          <a:xfrm>
            <a:off x="391886" y="825579"/>
            <a:ext cx="11495313" cy="618630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itchFamily="34" charset="0"/>
                <a:cs typeface="Calibri" pitchFamily="34" charset="0"/>
              </a:rPr>
              <a:t>Installation and configuration of HW and SW stack on HP servers </a:t>
            </a:r>
          </a:p>
          <a:p>
            <a:pPr marL="285750" indent="-285750">
              <a:buFont typeface="Arial" panose="020B0604020202020204" pitchFamily="34" charset="0"/>
              <a:buChar char="•"/>
            </a:pPr>
            <a:r>
              <a:rPr lang="en-US" dirty="0" smtClean="0">
                <a:latin typeface="Calibri" pitchFamily="34" charset="0"/>
                <a:cs typeface="Calibri" pitchFamily="34" charset="0"/>
              </a:rPr>
              <a:t>Linux </a:t>
            </a:r>
            <a:r>
              <a:rPr lang="en-US" dirty="0">
                <a:latin typeface="Calibri" pitchFamily="34" charset="0"/>
                <a:cs typeface="Calibri" pitchFamily="34" charset="0"/>
              </a:rPr>
              <a:t>system administration in </a:t>
            </a:r>
            <a:r>
              <a:rPr lang="en-US" dirty="0" err="1">
                <a:latin typeface="Calibri" pitchFamily="34" charset="0"/>
                <a:cs typeface="Calibri" pitchFamily="34" charset="0"/>
              </a:rPr>
              <a:t>Redhat</a:t>
            </a:r>
            <a:r>
              <a:rPr lang="en-US" dirty="0">
                <a:latin typeface="Calibri" pitchFamily="34" charset="0"/>
                <a:cs typeface="Calibri" pitchFamily="34" charset="0"/>
              </a:rPr>
              <a:t>, </a:t>
            </a:r>
            <a:r>
              <a:rPr lang="en-US" dirty="0" err="1" smtClean="0">
                <a:latin typeface="Calibri" pitchFamily="34" charset="0"/>
                <a:cs typeface="Calibri" pitchFamily="34" charset="0"/>
              </a:rPr>
              <a:t>CentOS</a:t>
            </a:r>
            <a:r>
              <a:rPr lang="en-US" dirty="0" smtClean="0">
                <a:latin typeface="Calibri" pitchFamily="34" charset="0"/>
                <a:cs typeface="Calibri" pitchFamily="34" charset="0"/>
              </a:rPr>
              <a:t> and Ubuntu </a:t>
            </a:r>
            <a:r>
              <a:rPr lang="en-US" dirty="0">
                <a:latin typeface="Calibri" pitchFamily="34" charset="0"/>
                <a:cs typeface="Calibri" pitchFamily="34" charset="0"/>
              </a:rPr>
              <a:t>for </a:t>
            </a:r>
            <a:r>
              <a:rPr lang="en-US" dirty="0" smtClean="0">
                <a:latin typeface="Calibri" pitchFamily="34" charset="0"/>
                <a:cs typeface="Calibri" pitchFamily="34" charset="0"/>
              </a:rPr>
              <a:t>installation, upgrade, </a:t>
            </a:r>
            <a:r>
              <a:rPr lang="en-US" dirty="0">
                <a:latin typeface="Calibri" pitchFamily="34" charset="0"/>
                <a:cs typeface="Calibri" pitchFamily="34" charset="0"/>
              </a:rPr>
              <a:t>automation</a:t>
            </a:r>
            <a:r>
              <a:rPr lang="en-US" dirty="0" smtClean="0">
                <a:latin typeface="Calibri" pitchFamily="34" charset="0"/>
                <a:cs typeface="Calibri" pitchFamily="34" charset="0"/>
              </a:rPr>
              <a:t>, patch management and monitoring</a:t>
            </a:r>
          </a:p>
          <a:p>
            <a:pPr marL="285750" indent="-285750">
              <a:buFont typeface="Arial" panose="020B0604020202020204" pitchFamily="34" charset="0"/>
              <a:buChar char="•"/>
            </a:pPr>
            <a:r>
              <a:rPr lang="en-US" dirty="0">
                <a:latin typeface="Calibri" pitchFamily="34" charset="0"/>
                <a:cs typeface="Calibri" pitchFamily="34" charset="0"/>
              </a:rPr>
              <a:t>Grid system setup and management </a:t>
            </a:r>
          </a:p>
          <a:p>
            <a:pPr marL="285750" lvl="0" indent="-285750">
              <a:buFont typeface="Arial" panose="020B0604020202020204" pitchFamily="34" charset="0"/>
              <a:buChar char="•"/>
            </a:pPr>
            <a:r>
              <a:rPr lang="en-GB" dirty="0" smtClean="0">
                <a:latin typeface="Calibri" panose="020F0502020204030204" pitchFamily="34" charset="0"/>
                <a:cs typeface="Calibri" panose="020F0502020204030204" pitchFamily="34" charset="0"/>
              </a:rPr>
              <a:t>Develop</a:t>
            </a:r>
            <a:r>
              <a:rPr lang="en-GB" dirty="0">
                <a:latin typeface="Calibri" panose="020F0502020204030204" pitchFamily="34" charset="0"/>
                <a:cs typeface="Calibri" panose="020F0502020204030204" pitchFamily="34" charset="0"/>
              </a:rPr>
              <a:t>, maintain and monitor procedures for server </a:t>
            </a:r>
            <a:r>
              <a:rPr lang="en-GB" dirty="0" smtClean="0">
                <a:latin typeface="Calibri" panose="020F0502020204030204" pitchFamily="34" charset="0"/>
                <a:cs typeface="Calibri" panose="020F0502020204030204" pitchFamily="34" charset="0"/>
              </a:rPr>
              <a:t>backups</a:t>
            </a:r>
          </a:p>
          <a:p>
            <a:pPr marL="285750" indent="-285750">
              <a:buFont typeface="Arial" panose="020B0604020202020204" pitchFamily="34" charset="0"/>
              <a:buChar char="•"/>
            </a:pPr>
            <a:r>
              <a:rPr lang="en-US" dirty="0">
                <a:latin typeface="Calibri" pitchFamily="34" charset="0"/>
                <a:cs typeface="Calibri" pitchFamily="34" charset="0"/>
              </a:rPr>
              <a:t>Application and infrastructure monitoring tools like </a:t>
            </a:r>
            <a:r>
              <a:rPr lang="en-US" dirty="0" err="1">
                <a:latin typeface="Calibri" pitchFamily="34" charset="0"/>
                <a:cs typeface="Calibri" pitchFamily="34" charset="0"/>
              </a:rPr>
              <a:t>Zabbix</a:t>
            </a:r>
            <a:r>
              <a:rPr lang="en-US" dirty="0">
                <a:latin typeface="Calibri" pitchFamily="34" charset="0"/>
                <a:cs typeface="Calibri" pitchFamily="34" charset="0"/>
              </a:rPr>
              <a:t>, Data dog</a:t>
            </a:r>
          </a:p>
          <a:p>
            <a:pPr marL="285750" indent="-285750">
              <a:buFont typeface="Arial" panose="020B0604020202020204" pitchFamily="34" charset="0"/>
              <a:buChar char="•"/>
            </a:pPr>
            <a:r>
              <a:rPr lang="en-US" dirty="0" smtClean="0">
                <a:latin typeface="Calibri" pitchFamily="34" charset="0"/>
                <a:cs typeface="Calibri" pitchFamily="34" charset="0"/>
              </a:rPr>
              <a:t>Exposure </a:t>
            </a:r>
            <a:r>
              <a:rPr lang="en-US" dirty="0">
                <a:latin typeface="Calibri" pitchFamily="34" charset="0"/>
                <a:cs typeface="Calibri" pitchFamily="34" charset="0"/>
              </a:rPr>
              <a:t>to storage systems like NetApp </a:t>
            </a:r>
          </a:p>
          <a:p>
            <a:pPr marL="285750" indent="-285750">
              <a:buFont typeface="Arial" panose="020B0604020202020204" pitchFamily="34" charset="0"/>
              <a:buChar char="•"/>
            </a:pPr>
            <a:r>
              <a:rPr lang="en-US" dirty="0" smtClean="0">
                <a:latin typeface="Calibri" pitchFamily="34" charset="0"/>
                <a:cs typeface="Calibri" pitchFamily="34" charset="0"/>
              </a:rPr>
              <a:t>Network </a:t>
            </a:r>
            <a:r>
              <a:rPr lang="en-US" dirty="0">
                <a:latin typeface="Calibri" pitchFamily="34" charset="0"/>
                <a:cs typeface="Calibri" pitchFamily="34" charset="0"/>
              </a:rPr>
              <a:t>administration of switches, </a:t>
            </a:r>
            <a:r>
              <a:rPr lang="en-US" dirty="0" smtClean="0">
                <a:latin typeface="Calibri" pitchFamily="34" charset="0"/>
                <a:cs typeface="Calibri" pitchFamily="34" charset="0"/>
              </a:rPr>
              <a:t>routers and </a:t>
            </a:r>
            <a:r>
              <a:rPr lang="en-US" dirty="0">
                <a:latin typeface="Calibri" pitchFamily="34" charset="0"/>
                <a:cs typeface="Calibri" pitchFamily="34" charset="0"/>
              </a:rPr>
              <a:t>firewalls</a:t>
            </a:r>
          </a:p>
          <a:p>
            <a:pPr marL="285750" indent="-285750">
              <a:buFont typeface="Arial" panose="020B0604020202020204" pitchFamily="34" charset="0"/>
              <a:buChar char="•"/>
            </a:pPr>
            <a:r>
              <a:rPr lang="en-US" dirty="0" smtClean="0">
                <a:latin typeface="Calibri" pitchFamily="34" charset="0"/>
                <a:cs typeface="Calibri" pitchFamily="34" charset="0"/>
              </a:rPr>
              <a:t>Firewall </a:t>
            </a:r>
            <a:r>
              <a:rPr lang="en-US" dirty="0">
                <a:latin typeface="Calibri" pitchFamily="34" charset="0"/>
                <a:cs typeface="Calibri" pitchFamily="34" charset="0"/>
              </a:rPr>
              <a:t>management </a:t>
            </a:r>
            <a:r>
              <a:rPr lang="en-US" dirty="0" smtClean="0">
                <a:latin typeface="Calibri" pitchFamily="34" charset="0"/>
                <a:cs typeface="Calibri" pitchFamily="34" charset="0"/>
              </a:rPr>
              <a:t>– Creation of </a:t>
            </a:r>
            <a:r>
              <a:rPr lang="en-US" dirty="0">
                <a:latin typeface="Calibri" pitchFamily="34" charset="0"/>
                <a:cs typeface="Calibri" pitchFamily="34" charset="0"/>
              </a:rPr>
              <a:t>security policies, monitoring and threat </a:t>
            </a:r>
            <a:r>
              <a:rPr lang="en-US" dirty="0" smtClean="0">
                <a:latin typeface="Calibri" pitchFamily="34" charset="0"/>
                <a:cs typeface="Calibri" pitchFamily="34" charset="0"/>
              </a:rPr>
              <a:t>analysis</a:t>
            </a:r>
          </a:p>
          <a:p>
            <a:pPr marL="285750" indent="-285750">
              <a:buFont typeface="Arial" panose="020B0604020202020204" pitchFamily="34" charset="0"/>
              <a:buChar char="•"/>
            </a:pPr>
            <a:r>
              <a:rPr lang="en-US" dirty="0">
                <a:latin typeface="Calibri" pitchFamily="34" charset="0"/>
                <a:cs typeface="Calibri" pitchFamily="34" charset="0"/>
              </a:rPr>
              <a:t>Vulnerability scanner (</a:t>
            </a:r>
            <a:r>
              <a:rPr lang="en-US" dirty="0" err="1">
                <a:latin typeface="Calibri" pitchFamily="34" charset="0"/>
                <a:cs typeface="Calibri" pitchFamily="34" charset="0"/>
              </a:rPr>
              <a:t>Eg</a:t>
            </a:r>
            <a:r>
              <a:rPr lang="en-US" dirty="0">
                <a:latin typeface="Calibri" pitchFamily="34" charset="0"/>
                <a:cs typeface="Calibri" pitchFamily="34" charset="0"/>
              </a:rPr>
              <a:t>: Nessus) </a:t>
            </a:r>
            <a:r>
              <a:rPr lang="en-US" dirty="0">
                <a:latin typeface="Calibri" pitchFamily="34" charset="0"/>
                <a:cs typeface="Calibri" pitchFamily="34" charset="0"/>
              </a:rPr>
              <a:t>setup, maintenance and run Nessus scanner once in a month to generate </a:t>
            </a:r>
            <a:r>
              <a:rPr lang="en-US" dirty="0">
                <a:latin typeface="Calibri" pitchFamily="34" charset="0"/>
                <a:cs typeface="Calibri" pitchFamily="34" charset="0"/>
              </a:rPr>
              <a:t>Vulnerabilities </a:t>
            </a:r>
            <a:r>
              <a:rPr lang="en-US" dirty="0">
                <a:latin typeface="Calibri" pitchFamily="34" charset="0"/>
                <a:cs typeface="Calibri" pitchFamily="34" charset="0"/>
              </a:rPr>
              <a:t>report </a:t>
            </a:r>
            <a:endParaRPr lang="en-US" dirty="0">
              <a:latin typeface="Calibri" pitchFamily="34" charset="0"/>
              <a:cs typeface="Calibri" pitchFamily="34" charset="0"/>
            </a:endParaRPr>
          </a:p>
          <a:p>
            <a:pPr marL="285750" indent="-285750">
              <a:buFont typeface="Arial" panose="020B0604020202020204" pitchFamily="34" charset="0"/>
              <a:buChar char="•"/>
            </a:pPr>
            <a:r>
              <a:rPr lang="en-US" dirty="0" smtClean="0">
                <a:latin typeface="Calibri" pitchFamily="34" charset="0"/>
                <a:cs typeface="Calibri" pitchFamily="34" charset="0"/>
              </a:rPr>
              <a:t>Public </a:t>
            </a:r>
            <a:r>
              <a:rPr lang="en-US" dirty="0">
                <a:latin typeface="Calibri" pitchFamily="34" charset="0"/>
                <a:cs typeface="Calibri" pitchFamily="34" charset="0"/>
              </a:rPr>
              <a:t>and private cloud </a:t>
            </a:r>
            <a:r>
              <a:rPr lang="en-US" dirty="0" smtClean="0">
                <a:latin typeface="Calibri" pitchFamily="34" charset="0"/>
                <a:cs typeface="Calibri" pitchFamily="34" charset="0"/>
              </a:rPr>
              <a:t>platforms including </a:t>
            </a:r>
            <a:r>
              <a:rPr lang="en-US" dirty="0">
                <a:latin typeface="Calibri" pitchFamily="34" charset="0"/>
                <a:cs typeface="Calibri" pitchFamily="34" charset="0"/>
              </a:rPr>
              <a:t>AWS, </a:t>
            </a:r>
            <a:r>
              <a:rPr lang="en-US" dirty="0" smtClean="0">
                <a:latin typeface="Calibri" pitchFamily="34" charset="0"/>
                <a:cs typeface="Calibri" pitchFamily="34" charset="0"/>
              </a:rPr>
              <a:t>Azure </a:t>
            </a:r>
            <a:r>
              <a:rPr lang="en-US" dirty="0">
                <a:latin typeface="Calibri" pitchFamily="34" charset="0"/>
                <a:cs typeface="Calibri" pitchFamily="34" charset="0"/>
              </a:rPr>
              <a:t>and </a:t>
            </a:r>
            <a:r>
              <a:rPr lang="en-US" dirty="0" err="1" smtClean="0">
                <a:latin typeface="Calibri" pitchFamily="34" charset="0"/>
                <a:cs typeface="Calibri" pitchFamily="34" charset="0"/>
              </a:rPr>
              <a:t>OpenStack</a:t>
            </a:r>
            <a:endParaRPr lang="en-US" dirty="0" smtClean="0">
              <a:latin typeface="Calibri" pitchFamily="34" charset="0"/>
              <a:cs typeface="Calibri" pitchFamily="34" charset="0"/>
            </a:endParaRPr>
          </a:p>
          <a:p>
            <a:pPr marL="285750" indent="-285750">
              <a:buFont typeface="Arial" panose="020B0604020202020204" pitchFamily="34" charset="0"/>
              <a:buChar char="•"/>
            </a:pPr>
            <a:r>
              <a:rPr lang="en-US" dirty="0">
                <a:latin typeface="Calibri" pitchFamily="34" charset="0"/>
                <a:cs typeface="Calibri" pitchFamily="34" charset="0"/>
              </a:rPr>
              <a:t>Virtual environments tools, preferably </a:t>
            </a:r>
            <a:r>
              <a:rPr lang="en-US" dirty="0" smtClean="0">
                <a:latin typeface="Calibri" pitchFamily="34" charset="0"/>
                <a:cs typeface="Calibri" pitchFamily="34" charset="0"/>
              </a:rPr>
              <a:t>VMWare</a:t>
            </a:r>
          </a:p>
          <a:p>
            <a:pPr marL="285750" indent="-285750">
              <a:buFont typeface="Arial" panose="020B0604020202020204" pitchFamily="34" charset="0"/>
              <a:buChar char="•"/>
            </a:pPr>
            <a:r>
              <a:rPr lang="en-US" dirty="0">
                <a:latin typeface="Calibri" pitchFamily="34" charset="0"/>
                <a:cs typeface="Calibri" pitchFamily="34" charset="0"/>
              </a:rPr>
              <a:t>Cloud technologies, virtualization, infrastructure automation and monitoring </a:t>
            </a:r>
            <a:endParaRPr lang="en-US" dirty="0" smtClean="0">
              <a:latin typeface="Calibri" pitchFamily="34" charset="0"/>
              <a:cs typeface="Calibri" pitchFamily="34" charset="0"/>
            </a:endParaRP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Capacity planning based on the service/application requirements</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dirty="0">
                <a:latin typeface="Calibri" panose="020F0502020204030204" pitchFamily="34" charset="0"/>
                <a:cs typeface="Calibri" panose="020F0502020204030204" pitchFamily="34" charset="0"/>
              </a:rPr>
              <a:t>Prepare documentation for the Infrastructure - Network, Server, Cloud &amp; Security</a:t>
            </a:r>
          </a:p>
          <a:p>
            <a:pPr marL="285750" indent="-285750">
              <a:buFont typeface="Arial" panose="020B0604020202020204" pitchFamily="34" charset="0"/>
              <a:buChar char="•"/>
            </a:pPr>
            <a:r>
              <a:rPr lang="en-GB" dirty="0">
                <a:latin typeface="Calibri" panose="020F0502020204030204" pitchFamily="34" charset="0"/>
                <a:cs typeface="Calibri" panose="020F0502020204030204" pitchFamily="34" charset="0"/>
              </a:rPr>
              <a:t>Reporting of Infra status on various areas – security, asset, performance</a:t>
            </a:r>
          </a:p>
          <a:p>
            <a:pPr marL="285750" indent="-285750">
              <a:buFont typeface="Arial" panose="020B0604020202020204" pitchFamily="34" charset="0"/>
              <a:buChar char="•"/>
            </a:pPr>
            <a:r>
              <a:rPr lang="en-US" dirty="0" smtClean="0">
                <a:latin typeface="Calibri" pitchFamily="34" charset="0"/>
                <a:cs typeface="Calibri" pitchFamily="34" charset="0"/>
              </a:rPr>
              <a:t>Source </a:t>
            </a:r>
            <a:r>
              <a:rPr lang="en-US" dirty="0">
                <a:latin typeface="Calibri" pitchFamily="34" charset="0"/>
                <a:cs typeface="Calibri" pitchFamily="34" charset="0"/>
              </a:rPr>
              <a:t>configuration management with </a:t>
            </a:r>
            <a:r>
              <a:rPr lang="en-US" dirty="0" smtClean="0">
                <a:latin typeface="Calibri" pitchFamily="34" charset="0"/>
                <a:cs typeface="Calibri" pitchFamily="34" charset="0"/>
              </a:rPr>
              <a:t>GIT (familiarity </a:t>
            </a:r>
            <a:r>
              <a:rPr lang="en-US" dirty="0">
                <a:latin typeface="Calibri" pitchFamily="34" charset="0"/>
                <a:cs typeface="Calibri" pitchFamily="34" charset="0"/>
              </a:rPr>
              <a:t>with GitHub or </a:t>
            </a:r>
            <a:r>
              <a:rPr lang="en-US" dirty="0" err="1">
                <a:latin typeface="Calibri" pitchFamily="34" charset="0"/>
                <a:cs typeface="Calibri" pitchFamily="34" charset="0"/>
              </a:rPr>
              <a:t>BitBucket</a:t>
            </a:r>
            <a:r>
              <a:rPr lang="en-US" dirty="0" smtClean="0">
                <a:latin typeface="Calibri" pitchFamily="34" charset="0"/>
                <a:cs typeface="Calibri" pitchFamily="34" charset="0"/>
              </a:rPr>
              <a:t>)</a:t>
            </a:r>
          </a:p>
          <a:p>
            <a:pPr marL="285750" indent="-285750">
              <a:buFont typeface="Arial" panose="020B0604020202020204" pitchFamily="34" charset="0"/>
              <a:buChar char="•"/>
            </a:pPr>
            <a:r>
              <a:rPr lang="en-US" dirty="0">
                <a:latin typeface="Calibri" pitchFamily="34" charset="0"/>
                <a:cs typeface="Calibri" pitchFamily="34" charset="0"/>
              </a:rPr>
              <a:t>Automation and configuration management with e.g. Salt, Puppet, or </a:t>
            </a:r>
            <a:r>
              <a:rPr lang="en-US" dirty="0" smtClean="0">
                <a:latin typeface="Calibri" pitchFamily="34" charset="0"/>
                <a:cs typeface="Calibri" pitchFamily="34" charset="0"/>
              </a:rPr>
              <a:t>Chef</a:t>
            </a:r>
          </a:p>
          <a:p>
            <a:pPr marL="285750" indent="-285750">
              <a:buFont typeface="Arial" panose="020B0604020202020204" pitchFamily="34" charset="0"/>
              <a:buChar char="•"/>
            </a:pPr>
            <a:r>
              <a:rPr lang="en-US" dirty="0">
                <a:latin typeface="Calibri" pitchFamily="34" charset="0"/>
                <a:cs typeface="Calibri" pitchFamily="34" charset="0"/>
              </a:rPr>
              <a:t>Managing users </a:t>
            </a:r>
            <a:r>
              <a:rPr lang="en-US" dirty="0">
                <a:latin typeface="Calibri" pitchFamily="34" charset="0"/>
                <a:cs typeface="Calibri" pitchFamily="34" charset="0"/>
              </a:rPr>
              <a:t>of Nokia LDAP-JNDI with the help of Nokia Group IT</a:t>
            </a:r>
          </a:p>
          <a:p>
            <a:pPr marL="285750" indent="-285750">
              <a:buFont typeface="Arial" panose="020B0604020202020204" pitchFamily="34" charset="0"/>
              <a:buChar char="•"/>
            </a:pPr>
            <a:r>
              <a:rPr lang="en-US" dirty="0" smtClean="0">
                <a:latin typeface="Calibri" pitchFamily="34" charset="0"/>
                <a:cs typeface="Calibri" pitchFamily="34" charset="0"/>
              </a:rPr>
              <a:t>Manage </a:t>
            </a:r>
            <a:r>
              <a:rPr lang="en-US" dirty="0">
                <a:latin typeface="Calibri" pitchFamily="34" charset="0"/>
                <a:cs typeface="Calibri" pitchFamily="34" charset="0"/>
              </a:rPr>
              <a:t>Mail </a:t>
            </a:r>
            <a:r>
              <a:rPr lang="en-US" dirty="0" smtClean="0">
                <a:latin typeface="Calibri" pitchFamily="34" charset="0"/>
                <a:cs typeface="Calibri" pitchFamily="34" charset="0"/>
              </a:rPr>
              <a:t>servers (2 SMTP Servers)</a:t>
            </a:r>
            <a:endParaRPr lang="en-US" dirty="0">
              <a:latin typeface="Calibri" pitchFamily="34" charset="0"/>
              <a:cs typeface="Calibri" pitchFamily="34" charset="0"/>
            </a:endParaRPr>
          </a:p>
          <a:p>
            <a:endParaRPr lang="en-US" dirty="0">
              <a:latin typeface="Calibri" pitchFamily="34" charset="0"/>
              <a:cs typeface="Calibri" pitchFamily="34" charset="0"/>
            </a:endParaRPr>
          </a:p>
        </p:txBody>
      </p:sp>
    </p:spTree>
    <p:extLst>
      <p:ext uri="{BB962C8B-B14F-4D97-AF65-F5344CB8AC3E}">
        <p14:creationId xmlns:p14="http://schemas.microsoft.com/office/powerpoint/2010/main" val="17226507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55375"/>
            <a:ext cx="12192000" cy="708518"/>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p:spPr>
        <p:txBody>
          <a:bodyPr vert="horz" wrap="square" lIns="91440" tIns="45720" rIns="91440" bIns="45720" rtlCol="0" anchor="ctr">
            <a:noAutofit/>
          </a:bodyPr>
          <a:lstStyle/>
          <a:p>
            <a:r>
              <a:rPr lang="en-US" sz="2800" dirty="0" smtClean="0">
                <a:latin typeface="Calibri" panose="020F0502020204030204" pitchFamily="34" charset="0"/>
              </a:rPr>
              <a:t> TCS </a:t>
            </a:r>
            <a:r>
              <a:rPr lang="en-US" sz="2800" dirty="0">
                <a:latin typeface="Calibri" panose="020F0502020204030204" pitchFamily="34" charset="0"/>
              </a:rPr>
              <a:t>Understanding – </a:t>
            </a:r>
            <a:r>
              <a:rPr lang="en-US" sz="2800" dirty="0" smtClean="0">
                <a:latin typeface="Calibri" panose="020F0502020204030204" pitchFamily="34" charset="0"/>
              </a:rPr>
              <a:t>Nokia Tech R&amp;D Tools and Infra scope items grouping</a:t>
            </a:r>
            <a:endParaRPr lang="en-US" sz="2800" dirty="0">
              <a:latin typeface="Calibri" panose="020F05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99462101"/>
              </p:ext>
            </p:extLst>
          </p:nvPr>
        </p:nvGraphicFramePr>
        <p:xfrm>
          <a:off x="3729553" y="901817"/>
          <a:ext cx="1841500" cy="1560195"/>
        </p:xfrm>
        <a:graphic>
          <a:graphicData uri="http://schemas.openxmlformats.org/drawingml/2006/table">
            <a:tbl>
              <a:tblPr/>
              <a:tblGrid>
                <a:gridCol w="889000"/>
                <a:gridCol w="952500"/>
              </a:tblGrid>
              <a:tr h="190500">
                <a:tc>
                  <a:txBody>
                    <a:bodyPr/>
                    <a:lstStyle/>
                    <a:p>
                      <a:pPr algn="l" fontAlgn="b"/>
                      <a:r>
                        <a:rPr lang="en-US" sz="1400" b="0" i="0" u="none" strike="noStrike" dirty="0">
                          <a:solidFill>
                            <a:srgbClr val="000000"/>
                          </a:solidFill>
                          <a:effectLst/>
                          <a:latin typeface="Calibri" panose="020F0502020204030204" pitchFamily="34" charset="0"/>
                        </a:rPr>
                        <a:t>Tool Group</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r>
              <a:tr h="190500">
                <a:tc>
                  <a:txBody>
                    <a:bodyPr/>
                    <a:lstStyle/>
                    <a:p>
                      <a:pPr algn="l" fontAlgn="b"/>
                      <a:r>
                        <a:rPr lang="en-US" sz="1400" b="0" i="0" u="none" strike="noStrike">
                          <a:solidFill>
                            <a:srgbClr val="000000"/>
                          </a:solidFill>
                          <a:effectLst/>
                          <a:latin typeface="Calibri" panose="020F0502020204030204" pitchFamily="34" charset="0"/>
                        </a:rPr>
                        <a:t>G1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400" b="0" i="0" u="none" strike="noStrike">
                          <a:solidFill>
                            <a:srgbClr val="000000"/>
                          </a:solidFill>
                          <a:effectLst/>
                          <a:latin typeface="Calibri" panose="020F0502020204030204" pitchFamily="34" charset="0"/>
                        </a:rPr>
                        <a:t>G2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400" b="0" i="0" u="none" strike="noStrike">
                          <a:solidFill>
                            <a:srgbClr val="000000"/>
                          </a:solidFill>
                          <a:effectLst/>
                          <a:latin typeface="Calibri" panose="020F0502020204030204" pitchFamily="34" charset="0"/>
                        </a:rPr>
                        <a:t>G3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400" b="0" i="0" u="none" strike="noStrike">
                          <a:solidFill>
                            <a:srgbClr val="000000"/>
                          </a:solidFill>
                          <a:effectLst/>
                          <a:latin typeface="Calibri" panose="020F0502020204030204" pitchFamily="34" charset="0"/>
                        </a:rPr>
                        <a:t>G4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400" b="0" i="0" u="none" strike="noStrike">
                          <a:solidFill>
                            <a:srgbClr val="000000"/>
                          </a:solidFill>
                          <a:effectLst/>
                          <a:latin typeface="Calibri" panose="020F0502020204030204" pitchFamily="34" charset="0"/>
                        </a:rPr>
                        <a:t>G5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400" b="0" i="0" u="none" strike="noStrike" dirty="0">
                          <a:solidFill>
                            <a:srgbClr val="000000"/>
                          </a:solidFill>
                          <a:effectLst/>
                          <a:latin typeface="Calibri" panose="020F0502020204030204" pitchFamily="34" charset="0"/>
                        </a:rPr>
                        <a:t>Total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32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34907259"/>
              </p:ext>
            </p:extLst>
          </p:nvPr>
        </p:nvGraphicFramePr>
        <p:xfrm>
          <a:off x="176183" y="879783"/>
          <a:ext cx="3407000" cy="5925711"/>
        </p:xfrm>
        <a:graphic>
          <a:graphicData uri="http://schemas.openxmlformats.org/drawingml/2006/table">
            <a:tbl>
              <a:tblPr/>
              <a:tblGrid>
                <a:gridCol w="354785"/>
                <a:gridCol w="997944"/>
                <a:gridCol w="1640244"/>
                <a:gridCol w="414027"/>
              </a:tblGrid>
              <a:tr h="136943">
                <a:tc>
                  <a:txBody>
                    <a:bodyPr/>
                    <a:lstStyle/>
                    <a:p>
                      <a:pPr algn="l" fontAlgn="b"/>
                      <a:r>
                        <a:rPr lang="en-US" sz="1100" b="0" i="0" u="none" strike="noStrike" dirty="0" err="1">
                          <a:solidFill>
                            <a:srgbClr val="000000"/>
                          </a:solidFill>
                          <a:effectLst/>
                          <a:latin typeface="Calibri" panose="020F0502020204030204" pitchFamily="34" charset="0"/>
                        </a:rPr>
                        <a:t>S.No</a:t>
                      </a:r>
                      <a:r>
                        <a:rPr lang="en-US" sz="1100" b="0" i="0" u="none" strike="noStrike" dirty="0">
                          <a:solidFill>
                            <a:srgbClr val="000000"/>
                          </a:solidFill>
                          <a:effectLst/>
                          <a:latin typeface="Calibri" panose="020F0502020204030204" pitchFamily="34" charset="0"/>
                        </a:rPr>
                        <a:t>.</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panose="020F0502020204030204" pitchFamily="34" charset="0"/>
                        </a:rPr>
                        <a:t>Tool Name</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panose="020F0502020204030204" pitchFamily="34" charset="0"/>
                        </a:rPr>
                        <a:t>Tool Category</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panose="020F0502020204030204" pitchFamily="34" charset="0"/>
                        </a:rPr>
                        <a:t>Group</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136943">
                <a:tc>
                  <a:txBody>
                    <a:bodyPr/>
                    <a:lstStyle/>
                    <a:p>
                      <a:pPr algn="l" fontAlgn="b"/>
                      <a:r>
                        <a:rPr lang="en-US" sz="1100" b="0" i="0" u="none" strike="noStrike">
                          <a:solidFill>
                            <a:srgbClr val="000000"/>
                          </a:solidFill>
                          <a:effectLst/>
                          <a:latin typeface="Calibri" panose="020F0502020204030204" pitchFamily="34" charset="0"/>
                        </a:rPr>
                        <a:t>1</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JIRA</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 Management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2</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JIRA Service desk</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Project Management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3</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Confluence</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Project Management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4</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Team calendar</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Project Management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5</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Gliffy</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Misc.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6</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Grafana</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Misc.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7</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HWM</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Misc.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8</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Ultima</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Nokia Custom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9</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CATIA</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Nokia Custom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10</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Enovia</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Nokia Custom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11</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CREO</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Nokia Custom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dirty="0">
                          <a:solidFill>
                            <a:srgbClr val="000000"/>
                          </a:solidFill>
                          <a:effectLst/>
                          <a:latin typeface="Calibri" panose="020F0502020204030204" pitchFamily="34" charset="0"/>
                        </a:rPr>
                        <a:t>12</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Jenkins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smtClean="0">
                          <a:solidFill>
                            <a:srgbClr val="000000"/>
                          </a:solidFill>
                          <a:effectLst/>
                          <a:latin typeface="Calibri" panose="020F0502020204030204" pitchFamily="34" charset="0"/>
                        </a:rPr>
                        <a:t>DevOps</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13</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SonarQube</a:t>
                      </a:r>
                      <a:endParaRPr lang="en-US" sz="1100" b="0" i="0" u="none" strike="noStrike" dirty="0">
                        <a:solidFill>
                          <a:srgbClr val="000000"/>
                        </a:solidFill>
                        <a:effectLst/>
                        <a:latin typeface="Calibri" panose="020F0502020204030204" pitchFamily="34" charset="0"/>
                      </a:endParaRP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smtClean="0">
                          <a:solidFill>
                            <a:srgbClr val="000000"/>
                          </a:solidFill>
                          <a:effectLst/>
                          <a:latin typeface="Calibri" panose="020F0502020204030204" pitchFamily="34" charset="0"/>
                        </a:rPr>
                        <a:t>DevOps</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14</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Artifactory</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smtClean="0">
                          <a:solidFill>
                            <a:srgbClr val="000000"/>
                          </a:solidFill>
                          <a:effectLst/>
                          <a:latin typeface="Calibri" panose="020F0502020204030204" pitchFamily="34" charset="0"/>
                        </a:rPr>
                        <a:t>DevOps</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15</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Robot Framework</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smtClean="0">
                          <a:solidFill>
                            <a:srgbClr val="000000"/>
                          </a:solidFill>
                          <a:effectLst/>
                          <a:latin typeface="Calibri" panose="020F0502020204030204" pitchFamily="34" charset="0"/>
                        </a:rPr>
                        <a:t>DevOps</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G3</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16</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Coverity</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smtClean="0">
                          <a:solidFill>
                            <a:srgbClr val="000000"/>
                          </a:solidFill>
                          <a:effectLst/>
                          <a:latin typeface="Calibri" panose="020F0502020204030204" pitchFamily="34" charset="0"/>
                        </a:rPr>
                        <a:t>DevOps</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G3</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17</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Deveo</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smtClean="0">
                          <a:solidFill>
                            <a:srgbClr val="000000"/>
                          </a:solidFill>
                          <a:effectLst/>
                          <a:latin typeface="Calibri" panose="020F0502020204030204" pitchFamily="34" charset="0"/>
                        </a:rPr>
                        <a:t>DevOps</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G3</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18</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HTH</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smtClean="0">
                          <a:solidFill>
                            <a:srgbClr val="000000"/>
                          </a:solidFill>
                          <a:effectLst/>
                          <a:latin typeface="Calibri" panose="020F0502020204030204" pitchFamily="34" charset="0"/>
                        </a:rPr>
                        <a:t>DevOps</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G3</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19</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GitLab</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smtClean="0">
                          <a:solidFill>
                            <a:srgbClr val="000000"/>
                          </a:solidFill>
                          <a:effectLst/>
                          <a:latin typeface="Calibri" panose="020F0502020204030204" pitchFamily="34" charset="0"/>
                        </a:rPr>
                        <a:t>DevOps</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G3</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20</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gerrit</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smtClean="0">
                          <a:solidFill>
                            <a:srgbClr val="000000"/>
                          </a:solidFill>
                          <a:effectLst/>
                          <a:latin typeface="Calibri" panose="020F0502020204030204" pitchFamily="34" charset="0"/>
                        </a:rPr>
                        <a:t>DevOps</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G3</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21</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Bitbucket</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smtClean="0">
                          <a:solidFill>
                            <a:srgbClr val="000000"/>
                          </a:solidFill>
                          <a:effectLst/>
                          <a:latin typeface="Calibri" panose="020F0502020204030204" pitchFamily="34" charset="0"/>
                        </a:rPr>
                        <a:t>DevOps</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G3</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22</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Slack</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smtClean="0">
                          <a:solidFill>
                            <a:srgbClr val="000000"/>
                          </a:solidFill>
                          <a:effectLst/>
                          <a:latin typeface="Calibri" panose="020F0502020204030204" pitchFamily="34" charset="0"/>
                        </a:rPr>
                        <a:t>DevOps</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G2</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23</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SEE installer</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SEE platform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G4</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24</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SEE Service</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SEE platform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G4</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25</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SEE Publisher</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SEE platform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G4</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26</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SEE Configurator</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SEE platform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G4</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27</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SEETA</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SEE platform tools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G4</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dirty="0">
                          <a:solidFill>
                            <a:srgbClr val="000000"/>
                          </a:solidFill>
                          <a:effectLst/>
                          <a:latin typeface="Calibri" panose="020F0502020204030204" pitchFamily="34" charset="0"/>
                        </a:rPr>
                        <a:t>28</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WinSEE</a:t>
                      </a:r>
                      <a:endParaRPr lang="en-US" sz="1100" b="0" i="0" u="none" strike="noStrike" dirty="0">
                        <a:solidFill>
                          <a:srgbClr val="000000"/>
                        </a:solidFill>
                        <a:effectLst/>
                        <a:latin typeface="Calibri" panose="020F0502020204030204" pitchFamily="34" charset="0"/>
                      </a:endParaRP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OS platform distributions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G5</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29</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err="1">
                          <a:solidFill>
                            <a:srgbClr val="000000"/>
                          </a:solidFill>
                          <a:effectLst/>
                          <a:latin typeface="Calibri" panose="020F0502020204030204" pitchFamily="34" charset="0"/>
                        </a:rPr>
                        <a:t>UbuntuSEE</a:t>
                      </a:r>
                      <a:endParaRPr lang="en-US" sz="1100" b="0" i="0" u="none" strike="noStrike" dirty="0">
                        <a:solidFill>
                          <a:srgbClr val="000000"/>
                        </a:solidFill>
                        <a:effectLst/>
                        <a:latin typeface="Calibri" panose="020F0502020204030204" pitchFamily="34" charset="0"/>
                      </a:endParaRP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OS platform distributions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G5</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30</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LinSEE</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OS platform distributions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G5</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6943">
                <a:tc>
                  <a:txBody>
                    <a:bodyPr/>
                    <a:lstStyle/>
                    <a:p>
                      <a:pPr algn="l" fontAlgn="b"/>
                      <a:r>
                        <a:rPr lang="en-US" sz="1100" b="0" i="0" u="none" strike="noStrike">
                          <a:solidFill>
                            <a:srgbClr val="000000"/>
                          </a:solidFill>
                          <a:effectLst/>
                          <a:latin typeface="Calibri" panose="020F0502020204030204" pitchFamily="34" charset="0"/>
                        </a:rPr>
                        <a:t>31</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MacSEE</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OS platform distributions</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G5</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3790">
                <a:tc>
                  <a:txBody>
                    <a:bodyPr/>
                    <a:lstStyle/>
                    <a:p>
                      <a:pPr algn="l" fontAlgn="b"/>
                      <a:r>
                        <a:rPr lang="en-US" sz="1100" b="0" i="0" u="none" strike="noStrike">
                          <a:solidFill>
                            <a:srgbClr val="000000"/>
                          </a:solidFill>
                          <a:effectLst/>
                          <a:latin typeface="Calibri" panose="020F0502020204030204" pitchFamily="34" charset="0"/>
                        </a:rPr>
                        <a:t>32</a:t>
                      </a:r>
                    </a:p>
                  </a:txBody>
                  <a:tcPr marL="6847" marR="6847" marT="6847"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Linux Grid</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Platform cluster</a:t>
                      </a:r>
                    </a:p>
                  </a:txBody>
                  <a:tcPr marL="6847" marR="6847" marT="6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G5</a:t>
                      </a:r>
                    </a:p>
                  </a:txBody>
                  <a:tcPr marL="6847" marR="6847" marT="684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330506" y="587041"/>
            <a:ext cx="4186410" cy="338554"/>
          </a:xfrm>
          <a:prstGeom prst="rect">
            <a:avLst/>
          </a:prstGeom>
          <a:noFill/>
        </p:spPr>
        <p:txBody>
          <a:bodyPr wrap="square" rtlCol="0">
            <a:spAutoFit/>
          </a:bodyPr>
          <a:lstStyle/>
          <a:p>
            <a:pPr algn="ctr"/>
            <a:r>
              <a:rPr lang="en-US" sz="1600" b="1" dirty="0" smtClean="0"/>
              <a:t>EE Tools</a:t>
            </a:r>
            <a:endParaRPr lang="en-US" sz="1600" b="1" dirty="0"/>
          </a:p>
        </p:txBody>
      </p:sp>
      <p:sp>
        <p:nvSpPr>
          <p:cNvPr id="11" name="TextBox 10"/>
          <p:cNvSpPr txBox="1"/>
          <p:nvPr/>
        </p:nvSpPr>
        <p:spPr>
          <a:xfrm>
            <a:off x="6091036" y="556263"/>
            <a:ext cx="4526844" cy="369332"/>
          </a:xfrm>
          <a:prstGeom prst="rect">
            <a:avLst/>
          </a:prstGeom>
          <a:noFill/>
        </p:spPr>
        <p:txBody>
          <a:bodyPr wrap="square" rtlCol="0">
            <a:spAutoFit/>
          </a:bodyPr>
          <a:lstStyle/>
          <a:p>
            <a:pPr algn="ctr"/>
            <a:r>
              <a:rPr lang="en-US" b="1" dirty="0" smtClean="0"/>
              <a:t>Infra Support scope items</a:t>
            </a:r>
            <a:endParaRPr lang="en-US" b="1" dirty="0"/>
          </a:p>
        </p:txBody>
      </p:sp>
      <p:graphicFrame>
        <p:nvGraphicFramePr>
          <p:cNvPr id="3" name="Table 2"/>
          <p:cNvGraphicFramePr>
            <a:graphicFrameLocks noGrp="1"/>
          </p:cNvGraphicFramePr>
          <p:nvPr>
            <p:extLst>
              <p:ext uri="{D42A27DB-BD31-4B8C-83A1-F6EECF244321}">
                <p14:modId xmlns:p14="http://schemas.microsoft.com/office/powerpoint/2010/main" val="1037951279"/>
              </p:ext>
            </p:extLst>
          </p:nvPr>
        </p:nvGraphicFramePr>
        <p:xfrm>
          <a:off x="9719377" y="925595"/>
          <a:ext cx="2284413" cy="2486025"/>
        </p:xfrm>
        <a:graphic>
          <a:graphicData uri="http://schemas.openxmlformats.org/drawingml/2006/table">
            <a:tbl>
              <a:tblPr/>
              <a:tblGrid>
                <a:gridCol w="1893888"/>
                <a:gridCol w="390525"/>
              </a:tblGrid>
              <a:tr h="190500">
                <a:tc>
                  <a:txBody>
                    <a:bodyPr/>
                    <a:lstStyle/>
                    <a:p>
                      <a:pPr algn="l" fontAlgn="b"/>
                      <a:r>
                        <a:rPr lang="en-US" sz="1100" b="0" i="0" u="none" strike="noStrike" dirty="0">
                          <a:solidFill>
                            <a:srgbClr val="000000"/>
                          </a:solidFill>
                          <a:effectLst/>
                          <a:latin typeface="Calibri" panose="020F0502020204030204" pitchFamily="34" charset="0"/>
                        </a:rPr>
                        <a:t>Group</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r>
              <a:tr h="190500">
                <a:tc>
                  <a:txBody>
                    <a:bodyPr/>
                    <a:lstStyle/>
                    <a:p>
                      <a:pPr algn="l" fontAlgn="b"/>
                      <a:r>
                        <a:rPr lang="en-US" sz="1100" b="0" i="0" u="none" strike="noStrike">
                          <a:solidFill>
                            <a:srgbClr val="000000"/>
                          </a:solidFill>
                          <a:effectLst/>
                          <a:latin typeface="Calibri" panose="020F0502020204030204" pitchFamily="34" charset="0"/>
                        </a:rPr>
                        <a:t>Access Management Tool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Configuration Management Tool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Infrastructure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Mailing system</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Network Security</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Security assessment Tool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Storage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Virtualization Tool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Linux OS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Network</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Cloud</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100" b="1" i="0" u="none" strike="noStrike">
                          <a:solidFill>
                            <a:srgbClr val="000000"/>
                          </a:solidFill>
                          <a:effectLst/>
                          <a:latin typeface="Calibri" panose="020F0502020204030204" pitchFamily="34" charset="0"/>
                        </a:rPr>
                        <a:t>Total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1" i="0" u="none" strike="noStrike" dirty="0">
                          <a:solidFill>
                            <a:srgbClr val="000000"/>
                          </a:solidFill>
                          <a:effectLst/>
                          <a:latin typeface="Calibri" panose="020F0502020204030204" pitchFamily="34" charset="0"/>
                        </a:rPr>
                        <a:t>21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039715202"/>
              </p:ext>
            </p:extLst>
          </p:nvPr>
        </p:nvGraphicFramePr>
        <p:xfrm>
          <a:off x="5783414" y="925595"/>
          <a:ext cx="3724677" cy="4391025"/>
        </p:xfrm>
        <a:graphic>
          <a:graphicData uri="http://schemas.openxmlformats.org/drawingml/2006/table">
            <a:tbl>
              <a:tblPr/>
              <a:tblGrid>
                <a:gridCol w="380753"/>
                <a:gridCol w="1018515"/>
                <a:gridCol w="1893888"/>
                <a:gridCol w="431521"/>
              </a:tblGrid>
              <a:tr h="190500">
                <a:tc>
                  <a:txBody>
                    <a:bodyPr/>
                    <a:lstStyle/>
                    <a:p>
                      <a:pPr algn="l" fontAlgn="ctr"/>
                      <a:r>
                        <a:rPr lang="en-US" sz="1100" b="0" i="0" u="none" strike="noStrike" dirty="0" err="1">
                          <a:solidFill>
                            <a:srgbClr val="000000"/>
                          </a:solidFill>
                          <a:effectLst/>
                          <a:latin typeface="Calibri" panose="020F0502020204030204" pitchFamily="34" charset="0"/>
                        </a:rPr>
                        <a:t>S.No</a:t>
                      </a:r>
                      <a:r>
                        <a:rPr lang="en-US" sz="1100" b="0" i="0" u="none" strike="noStrike" dirty="0">
                          <a:solidFill>
                            <a:srgbClr val="000000"/>
                          </a:solidFill>
                          <a:effectLst/>
                          <a:latin typeface="Calibri" panose="020F0502020204030204" pitchFamily="34" charset="0"/>
                        </a:rPr>
                        <a: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ctr"/>
                      <a:r>
                        <a:rPr lang="en-US" sz="1100" b="0" i="0" u="none" strike="noStrike">
                          <a:solidFill>
                            <a:srgbClr val="000000"/>
                          </a:solidFill>
                          <a:effectLst/>
                          <a:latin typeface="Calibri" panose="020F0502020204030204" pitchFamily="34" charset="0"/>
                        </a:rPr>
                        <a:t>Item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ctr"/>
                      <a:r>
                        <a:rPr lang="en-US" sz="1100" b="0" i="0" u="none" strike="noStrike" dirty="0">
                          <a:solidFill>
                            <a:srgbClr val="000000"/>
                          </a:solidFill>
                          <a:effectLst/>
                          <a:latin typeface="Calibri" panose="020F0502020204030204" pitchFamily="34" charset="0"/>
                        </a:rPr>
                        <a:t>Category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Group</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r>
              <a:tr h="190500">
                <a:tc>
                  <a:txBody>
                    <a:bodyPr/>
                    <a:lstStyle/>
                    <a:p>
                      <a:pPr algn="l"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Redhat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Linux 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CentOS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Linux 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Ubuntu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Linux 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Grid Computing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Infrastructure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HP servers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Infrastructure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VMWare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Virtualization Tool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Switches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Network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8</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Routers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Network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Firewalls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Network Security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fontAlgn="b"/>
                      <a:r>
                        <a:rPr lang="en-US" sz="1100" b="0" i="0" u="none" strike="noStrike">
                          <a:solidFill>
                            <a:srgbClr val="000000"/>
                          </a:solidFill>
                          <a:effectLst/>
                          <a:latin typeface="Calibri" panose="020F0502020204030204" pitchFamily="34" charset="0"/>
                        </a:rPr>
                        <a:t>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Firewall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Network Security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11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Nessus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Security assessment Tool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12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AWS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Cloud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13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Azure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Cloud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14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OpenStack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Cloud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Salt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Configuration Management Tool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16</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Puppet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Configuration Management Tool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17</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Chef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Configuration Management Tool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18</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Active Directory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Access Management Tool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19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LDAP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Access Management Tool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NetApp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Storage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G6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100" b="0" i="0" u="none" strike="noStrike">
                          <a:solidFill>
                            <a:srgbClr val="000000"/>
                          </a:solidFill>
                          <a:effectLst/>
                          <a:latin typeface="Calibri" panose="020F0502020204030204" pitchFamily="34" charset="0"/>
                        </a:rPr>
                        <a:t>21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Mail servers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Mailing system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G7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12" name="Straight Connector 11"/>
          <p:cNvCxnSpPr/>
          <p:nvPr/>
        </p:nvCxnSpPr>
        <p:spPr>
          <a:xfrm>
            <a:off x="5633156" y="653143"/>
            <a:ext cx="11288" cy="620485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1121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42646"/>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p:spPr>
        <p:txBody>
          <a:bodyPr vert="horz" wrap="square" lIns="91440" tIns="45720" rIns="91440" bIns="45720" rtlCol="0" anchor="ctr">
            <a:noAutofit/>
          </a:bodyPr>
          <a:lstStyle/>
          <a:p>
            <a:pPr algn="ctr"/>
            <a:r>
              <a:rPr lang="en-US" sz="2800" dirty="0" smtClean="0">
                <a:latin typeface="Calibri" panose="020F0502020204030204" pitchFamily="34" charset="0"/>
              </a:rPr>
              <a:t>TCS Understanding – </a:t>
            </a:r>
            <a:r>
              <a:rPr lang="en-US" dirty="0" smtClean="0">
                <a:latin typeface="Calibri" panose="020F0502020204030204" pitchFamily="34" charset="0"/>
              </a:rPr>
              <a:t>EE Tools </a:t>
            </a:r>
            <a:r>
              <a:rPr lang="en-US" sz="2800" dirty="0" smtClean="0">
                <a:latin typeface="Calibri" panose="020F0502020204030204" pitchFamily="34" charset="0"/>
              </a:rPr>
              <a:t>Maintenance </a:t>
            </a:r>
            <a:r>
              <a:rPr lang="en-US" sz="2800" dirty="0">
                <a:latin typeface="Calibri" panose="020F0502020204030204" pitchFamily="34" charset="0"/>
              </a:rPr>
              <a:t>&amp; Service </a:t>
            </a:r>
            <a:r>
              <a:rPr lang="en-US" sz="2800" dirty="0" smtClean="0">
                <a:latin typeface="Calibri" panose="020F0502020204030204" pitchFamily="34" charset="0"/>
              </a:rPr>
              <a:t>Requests</a:t>
            </a:r>
            <a:endParaRPr lang="en-US" sz="2800" dirty="0">
              <a:latin typeface="Calibri" panose="020F05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57029424"/>
              </p:ext>
            </p:extLst>
          </p:nvPr>
        </p:nvGraphicFramePr>
        <p:xfrm>
          <a:off x="141643" y="1117916"/>
          <a:ext cx="11017087" cy="5617845"/>
        </p:xfrm>
        <a:graphic>
          <a:graphicData uri="http://schemas.openxmlformats.org/drawingml/2006/table">
            <a:tbl>
              <a:tblPr/>
              <a:tblGrid>
                <a:gridCol w="1593472"/>
                <a:gridCol w="3434817"/>
                <a:gridCol w="5988798"/>
              </a:tblGrid>
              <a:tr h="381000">
                <a:tc>
                  <a:txBody>
                    <a:bodyPr/>
                    <a:lstStyle/>
                    <a:p>
                      <a:pPr algn="l" rtl="0" fontAlgn="b"/>
                      <a:r>
                        <a:rPr lang="en-US" sz="1600" b="0" i="0" u="none" strike="noStrike" dirty="0">
                          <a:solidFill>
                            <a:srgbClr val="000000"/>
                          </a:solidFill>
                          <a:effectLst/>
                          <a:latin typeface="Calibri" panose="020F0502020204030204" pitchFamily="34" charset="0"/>
                        </a:rPr>
                        <a:t>Tool 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b"/>
                      <a:r>
                        <a:rPr lang="en-US" sz="1600" b="0" i="0" u="none" strike="noStrike">
                          <a:solidFill>
                            <a:srgbClr val="000000"/>
                          </a:solidFill>
                          <a:effectLst/>
                          <a:latin typeface="Calibri" panose="020F0502020204030204" pitchFamily="34" charset="0"/>
                        </a:rPr>
                        <a:t>Maintenance Activities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rtl="0" fontAlgn="b"/>
                      <a:r>
                        <a:rPr lang="en-US" sz="1600" b="0" i="0" u="none" strike="noStrike">
                          <a:solidFill>
                            <a:srgbClr val="000000"/>
                          </a:solidFill>
                          <a:effectLst/>
                          <a:latin typeface="Calibri" panose="020F0502020204030204" pitchFamily="34" charset="0"/>
                        </a:rPr>
                        <a:t>Service Requests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381000">
                <a:tc>
                  <a:txBody>
                    <a:bodyPr/>
                    <a:lstStyle/>
                    <a:p>
                      <a:pPr algn="l" rtl="0" fontAlgn="b"/>
                      <a:r>
                        <a:rPr lang="en-US" sz="1600" b="0" i="0" u="none" strike="noStrike" dirty="0">
                          <a:solidFill>
                            <a:srgbClr val="000000"/>
                          </a:solidFill>
                          <a:effectLst/>
                          <a:latin typeface="Calibri" panose="020F0502020204030204" pitchFamily="34" charset="0"/>
                        </a:rPr>
                        <a:t>Jenkins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Backup jobs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Slack Integrations, Jenkins Access Management, Job configuration and integration support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rtl="0" fontAlgn="b"/>
                      <a:r>
                        <a:rPr lang="en-US" sz="1600" b="0" i="0" u="none" strike="noStrike" dirty="0">
                          <a:solidFill>
                            <a:srgbClr val="000000"/>
                          </a:solidFill>
                          <a:effectLst/>
                          <a:latin typeface="Calibri" panose="020F0502020204030204" pitchFamily="34" charset="0"/>
                        </a:rPr>
                        <a:t>Coverity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Ensure Integration with JIRA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Troubleshoot issues related to reports generation, Influx DB, </a:t>
                      </a:r>
                      <a:r>
                        <a:rPr lang="en-US" sz="1600" b="0" i="0" u="none" strike="noStrike" dirty="0" smtClean="0">
                          <a:solidFill>
                            <a:srgbClr val="000000"/>
                          </a:solidFill>
                          <a:effectLst/>
                          <a:latin typeface="Calibri" panose="020F0502020204030204" pitchFamily="34" charset="0"/>
                        </a:rPr>
                        <a:t>new </a:t>
                      </a:r>
                      <a:r>
                        <a:rPr lang="en-US" sz="1600" b="0" i="0" u="none" strike="noStrike" dirty="0">
                          <a:solidFill>
                            <a:srgbClr val="000000"/>
                          </a:solidFill>
                          <a:effectLst/>
                          <a:latin typeface="Calibri" panose="020F0502020204030204" pitchFamily="34" charset="0"/>
                        </a:rPr>
                        <a:t>project additions, deletions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rtl="0" fontAlgn="b"/>
                      <a:r>
                        <a:rPr lang="en-US" sz="1600" b="0" i="0" u="none" strike="noStrike" dirty="0">
                          <a:solidFill>
                            <a:srgbClr val="000000"/>
                          </a:solidFill>
                          <a:effectLst/>
                          <a:latin typeface="Calibri" panose="020F0502020204030204" pitchFamily="34" charset="0"/>
                        </a:rPr>
                        <a:t>Grafana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Troubleshooting/Configure issues related to dashboards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rtl="0" fontAlgn="b"/>
                      <a:r>
                        <a:rPr lang="en-US" sz="1600" b="0" i="0" u="none" strike="noStrike" dirty="0">
                          <a:solidFill>
                            <a:srgbClr val="000000"/>
                          </a:solidFill>
                          <a:effectLst/>
                          <a:latin typeface="Calibri" panose="020F0502020204030204" pitchFamily="34" charset="0"/>
                        </a:rPr>
                        <a:t>Artifactory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Cleanup of old builds, Managing </a:t>
                      </a:r>
                      <a:r>
                        <a:rPr lang="en-US" sz="1600" b="0" i="0" u="none" strike="noStrike" dirty="0" smtClean="0">
                          <a:solidFill>
                            <a:srgbClr val="000000"/>
                          </a:solidFill>
                          <a:effectLst/>
                          <a:latin typeface="Calibri" panose="020F0502020204030204" pitchFamily="34" charset="0"/>
                        </a:rPr>
                        <a:t>disk </a:t>
                      </a:r>
                      <a:r>
                        <a:rPr lang="en-US" sz="1600" b="0" i="0" u="none" strike="noStrike" dirty="0">
                          <a:solidFill>
                            <a:srgbClr val="000000"/>
                          </a:solidFill>
                          <a:effectLst/>
                          <a:latin typeface="Calibri" panose="020F0502020204030204" pitchFamily="34" charset="0"/>
                        </a:rPr>
                        <a:t>s</a:t>
                      </a:r>
                      <a:r>
                        <a:rPr lang="en-US" sz="1600" b="0" i="0" u="none" strike="noStrike" dirty="0" smtClean="0">
                          <a:solidFill>
                            <a:srgbClr val="000000"/>
                          </a:solidFill>
                          <a:effectLst/>
                          <a:latin typeface="Calibri" panose="020F0502020204030204" pitchFamily="34" charset="0"/>
                        </a:rPr>
                        <a:t>pace </a:t>
                      </a:r>
                      <a:r>
                        <a:rPr lang="en-US" sz="1600" b="0" i="0" u="none" strike="noStrike" dirty="0">
                          <a:solidFill>
                            <a:srgbClr val="000000"/>
                          </a:solidFill>
                          <a:effectLst/>
                          <a:latin typeface="Calibri" panose="020F0502020204030204" pitchFamily="34" charset="0"/>
                        </a:rPr>
                        <a:t>u</a:t>
                      </a:r>
                      <a:r>
                        <a:rPr lang="en-US" sz="1600" b="0" i="0" u="none" strike="noStrike" dirty="0" smtClean="0">
                          <a:solidFill>
                            <a:srgbClr val="000000"/>
                          </a:solidFill>
                          <a:effectLst/>
                          <a:latin typeface="Calibri" panose="020F0502020204030204" pitchFamily="34" charset="0"/>
                        </a:rPr>
                        <a:t>sage</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Troubleshoot file upload failures, </a:t>
                      </a:r>
                      <a:r>
                        <a:rPr lang="en-US" sz="1600" b="0" i="0" u="none" strike="noStrike" dirty="0" smtClean="0">
                          <a:solidFill>
                            <a:srgbClr val="000000"/>
                          </a:solidFill>
                          <a:effectLst/>
                          <a:latin typeface="Calibri" panose="020F0502020204030204" pitchFamily="34" charset="0"/>
                        </a:rPr>
                        <a:t>manage </a:t>
                      </a:r>
                      <a:r>
                        <a:rPr lang="en-US" sz="1600" b="0" i="0" u="none" strike="noStrike" dirty="0">
                          <a:solidFill>
                            <a:srgbClr val="000000"/>
                          </a:solidFill>
                          <a:effectLst/>
                          <a:latin typeface="Calibri" panose="020F0502020204030204" pitchFamily="34" charset="0"/>
                        </a:rPr>
                        <a:t>user permissions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rtl="0" fontAlgn="b"/>
                      <a:r>
                        <a:rPr lang="en-US" sz="1600" b="0" i="0" u="none" strike="noStrike">
                          <a:solidFill>
                            <a:srgbClr val="000000"/>
                          </a:solidFill>
                          <a:effectLst/>
                          <a:latin typeface="Calibri" panose="020F0502020204030204" pitchFamily="34" charset="0"/>
                        </a:rPr>
                        <a:t>Slack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Handle issues with </a:t>
                      </a:r>
                      <a:r>
                        <a:rPr lang="en-US" sz="1600" b="0" i="0" u="none" strike="noStrike" dirty="0" err="1">
                          <a:solidFill>
                            <a:srgbClr val="000000"/>
                          </a:solidFill>
                          <a:effectLst/>
                          <a:latin typeface="Calibri" panose="020F0502020204030204" pitchFamily="34" charset="0"/>
                        </a:rPr>
                        <a:t>GitLab</a:t>
                      </a:r>
                      <a:r>
                        <a:rPr lang="en-US" sz="1600" b="0" i="0" u="none" strike="noStrike" dirty="0">
                          <a:solidFill>
                            <a:srgbClr val="000000"/>
                          </a:solidFill>
                          <a:effectLst/>
                          <a:latin typeface="Calibri" panose="020F0502020204030204" pitchFamily="34" charset="0"/>
                        </a:rPr>
                        <a:t> integration.  Add or remove web hooks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1500">
                <a:tc>
                  <a:txBody>
                    <a:bodyPr/>
                    <a:lstStyle/>
                    <a:p>
                      <a:pPr algn="l" rtl="0" fontAlgn="b"/>
                      <a:r>
                        <a:rPr lang="en-US" sz="1600" b="0" i="0" u="none" strike="noStrike" dirty="0">
                          <a:solidFill>
                            <a:srgbClr val="000000"/>
                          </a:solidFill>
                          <a:effectLst/>
                          <a:latin typeface="Calibri" panose="020F0502020204030204" pitchFamily="34" charset="0"/>
                        </a:rPr>
                        <a:t>Ultima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Clean up Tomcat log files </a:t>
                      </a:r>
                      <a:r>
                        <a:rPr lang="en-US" sz="1600" b="0" i="0" u="none" strike="noStrike" dirty="0" smtClean="0">
                          <a:solidFill>
                            <a:srgbClr val="000000"/>
                          </a:solidFill>
                          <a:effectLst/>
                          <a:latin typeface="Calibri" panose="020F0502020204030204" pitchFamily="34" charset="0"/>
                        </a:rPr>
                        <a:t>to </a:t>
                      </a:r>
                      <a:r>
                        <a:rPr lang="en-US" sz="1600" b="0" i="0" u="none" strike="noStrike" dirty="0">
                          <a:solidFill>
                            <a:srgbClr val="000000"/>
                          </a:solidFill>
                          <a:effectLst/>
                          <a:latin typeface="Calibri" panose="020F0502020204030204" pitchFamily="34" charset="0"/>
                        </a:rPr>
                        <a:t>avoid Ultima hangs.</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License management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rtl="0" fontAlgn="b"/>
                      <a:r>
                        <a:rPr lang="en-US" sz="1600" b="0" i="0" u="none" strike="noStrike">
                          <a:solidFill>
                            <a:srgbClr val="000000"/>
                          </a:solidFill>
                          <a:effectLst/>
                          <a:latin typeface="Calibri" panose="020F0502020204030204" pitchFamily="34" charset="0"/>
                        </a:rPr>
                        <a:t>Zephyr-Enterprise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Take </a:t>
                      </a:r>
                      <a:r>
                        <a:rPr lang="en-US" sz="1600" b="0" i="0" u="none" strike="noStrike" dirty="0" smtClean="0">
                          <a:solidFill>
                            <a:srgbClr val="000000"/>
                          </a:solidFill>
                          <a:effectLst/>
                          <a:latin typeface="Calibri" panose="020F0502020204030204" pitchFamily="34" charset="0"/>
                        </a:rPr>
                        <a:t>external </a:t>
                      </a:r>
                      <a:r>
                        <a:rPr lang="en-US" sz="1600" b="0" i="0" u="none" strike="noStrike" dirty="0">
                          <a:solidFill>
                            <a:srgbClr val="000000"/>
                          </a:solidFill>
                          <a:effectLst/>
                          <a:latin typeface="Calibri" panose="020F0502020204030204" pitchFamily="34" charset="0"/>
                        </a:rPr>
                        <a:t>Backup &amp; collect Logs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Adding </a:t>
                      </a:r>
                      <a:r>
                        <a:rPr lang="en-US" sz="1600" b="0" i="0" u="none" strike="noStrike" dirty="0" smtClean="0">
                          <a:solidFill>
                            <a:srgbClr val="000000"/>
                          </a:solidFill>
                          <a:effectLst/>
                          <a:latin typeface="Calibri" panose="020F0502020204030204" pitchFamily="34" charset="0"/>
                        </a:rPr>
                        <a:t>of users</a:t>
                      </a:r>
                      <a:r>
                        <a:rPr lang="en-US" sz="1600" b="0" i="0" u="none" strike="noStrike" baseline="0" dirty="0" smtClean="0">
                          <a:solidFill>
                            <a:srgbClr val="000000"/>
                          </a:solidFill>
                          <a:effectLst/>
                          <a:latin typeface="Calibri" panose="020F0502020204030204" pitchFamily="34" charset="0"/>
                        </a:rPr>
                        <a:t> and p</a:t>
                      </a:r>
                      <a:r>
                        <a:rPr lang="en-US" sz="1600" b="0" i="0" u="none" strike="noStrike" dirty="0" smtClean="0">
                          <a:solidFill>
                            <a:srgbClr val="000000"/>
                          </a:solidFill>
                          <a:effectLst/>
                          <a:latin typeface="Calibri" panose="020F0502020204030204" pitchFamily="34" charset="0"/>
                        </a:rPr>
                        <a:t>rojects</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rtl="0" fontAlgn="b"/>
                      <a:r>
                        <a:rPr lang="en-US" sz="1600" b="0" i="0" u="none" strike="noStrike" dirty="0">
                          <a:solidFill>
                            <a:srgbClr val="000000"/>
                          </a:solidFill>
                          <a:effectLst/>
                          <a:latin typeface="Calibri" panose="020F0502020204030204" pitchFamily="34" charset="0"/>
                        </a:rPr>
                        <a:t>BitBucket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Manage backups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Updating security group rules stored in Bit bucket server GIT repository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l" rtl="0" fontAlgn="b"/>
                      <a:r>
                        <a:rPr lang="en-US" sz="1600" b="0" i="0" u="none" strike="noStrike">
                          <a:solidFill>
                            <a:srgbClr val="000000"/>
                          </a:solidFill>
                          <a:effectLst/>
                          <a:latin typeface="Calibri" panose="020F0502020204030204" pitchFamily="34" charset="0"/>
                        </a:rPr>
                        <a:t>GitLab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Manage backups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Creation of projects, </a:t>
                      </a:r>
                      <a:r>
                        <a:rPr lang="en-US" sz="1600" b="0" i="0" u="none" strike="noStrike" dirty="0" smtClean="0">
                          <a:solidFill>
                            <a:srgbClr val="000000"/>
                          </a:solidFill>
                          <a:effectLst/>
                          <a:latin typeface="Calibri" panose="020F0502020204030204" pitchFamily="34" charset="0"/>
                        </a:rPr>
                        <a:t>Integration</a:t>
                      </a:r>
                      <a:r>
                        <a:rPr lang="en-US" sz="1600" b="0" i="0" u="none" strike="noStrike" baseline="0" dirty="0" smtClean="0">
                          <a:solidFill>
                            <a:srgbClr val="000000"/>
                          </a:solidFill>
                          <a:effectLst/>
                          <a:latin typeface="Calibri" panose="020F0502020204030204" pitchFamily="34" charset="0"/>
                        </a:rPr>
                        <a:t> with</a:t>
                      </a:r>
                      <a:r>
                        <a:rPr lang="en-US" sz="1600" b="0" i="0" u="none" strike="noStrike" dirty="0" smtClean="0">
                          <a:solidFill>
                            <a:srgbClr val="000000"/>
                          </a:solidFill>
                          <a:effectLst/>
                          <a:latin typeface="Calibri" panose="020F0502020204030204" pitchFamily="34" charset="0"/>
                        </a:rPr>
                        <a:t> Jenkins, </a:t>
                      </a:r>
                      <a:r>
                        <a:rPr lang="en-US" sz="1600" b="0" i="0" u="none" strike="noStrike" dirty="0" err="1" smtClean="0">
                          <a:solidFill>
                            <a:srgbClr val="000000"/>
                          </a:solidFill>
                          <a:effectLst/>
                          <a:latin typeface="Calibri" panose="020F0502020204030204" pitchFamily="34" charset="0"/>
                        </a:rPr>
                        <a:t>GitLab</a:t>
                      </a:r>
                      <a:r>
                        <a:rPr lang="en-US" sz="1600" b="0" i="0" u="none" strike="noStrike" dirty="0">
                          <a:solidFill>
                            <a:srgbClr val="000000"/>
                          </a:solidFill>
                          <a:effectLst/>
                          <a:latin typeface="Calibri" panose="020F0502020204030204" pitchFamily="34" charset="0"/>
                        </a:rPr>
                        <a:t>,</a:t>
                      </a:r>
                      <a:r>
                        <a:rPr lang="en-US" sz="1600" b="0" i="0" u="none" strike="noStrike" dirty="0" smtClean="0">
                          <a:solidFill>
                            <a:srgbClr val="000000"/>
                          </a:solidFill>
                          <a:effectLst/>
                          <a:latin typeface="Calibri" panose="020F0502020204030204" pitchFamily="34" charset="0"/>
                        </a:rPr>
                        <a:t> JIRA </a:t>
                      </a:r>
                      <a:r>
                        <a:rPr lang="en-US" sz="1600" b="0" i="0" u="none" strike="noStrike" dirty="0">
                          <a:solidFill>
                            <a:srgbClr val="000000"/>
                          </a:solidFill>
                          <a:effectLst/>
                          <a:latin typeface="Calibri" panose="020F0502020204030204" pitchFamily="34" charset="0"/>
                        </a:rPr>
                        <a:t>and </a:t>
                      </a:r>
                      <a:r>
                        <a:rPr lang="en-US" sz="1600" b="0" i="0" u="none" strike="noStrike" dirty="0" err="1">
                          <a:solidFill>
                            <a:srgbClr val="000000"/>
                          </a:solidFill>
                          <a:effectLst/>
                          <a:latin typeface="Calibri" panose="020F0502020204030204" pitchFamily="34" charset="0"/>
                        </a:rPr>
                        <a:t>GitLab</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90550">
                <a:tc>
                  <a:txBody>
                    <a:bodyPr/>
                    <a:lstStyle/>
                    <a:p>
                      <a:pPr algn="l" rtl="0" fontAlgn="b"/>
                      <a:r>
                        <a:rPr lang="en-US" sz="1600" b="0" i="0" u="none" strike="noStrike">
                          <a:solidFill>
                            <a:srgbClr val="000000"/>
                          </a:solidFill>
                          <a:effectLst/>
                          <a:latin typeface="Calibri" panose="020F0502020204030204" pitchFamily="34" charset="0"/>
                        </a:rPr>
                        <a:t>General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Monitor all the tools, Collect performance statistics, reporting, minor improvements, reviews, trainings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Handle services requests for deploying a new system, </a:t>
                      </a:r>
                      <a:r>
                        <a:rPr lang="en-US" sz="1600" b="0" i="0" u="none" strike="noStrike" dirty="0" smtClean="0">
                          <a:solidFill>
                            <a:srgbClr val="000000"/>
                          </a:solidFill>
                          <a:effectLst/>
                          <a:latin typeface="Calibri" panose="020F0502020204030204" pitchFamily="34" charset="0"/>
                        </a:rPr>
                        <a:t>removing </a:t>
                      </a:r>
                      <a:r>
                        <a:rPr lang="en-US" sz="1600" b="0" i="0" u="none" strike="noStrike" dirty="0">
                          <a:solidFill>
                            <a:srgbClr val="000000"/>
                          </a:solidFill>
                          <a:effectLst/>
                          <a:latin typeface="Calibri" panose="020F0502020204030204" pitchFamily="34" charset="0"/>
                        </a:rPr>
                        <a:t>a system from the platform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90550">
                <a:tc>
                  <a:txBody>
                    <a:bodyPr/>
                    <a:lstStyle/>
                    <a:p>
                      <a:pPr algn="l" rtl="0" fontAlgn="b"/>
                      <a:r>
                        <a:rPr lang="en-US" sz="1600" b="0" i="0" u="none" strike="noStrike" dirty="0" err="1" smtClean="0">
                          <a:solidFill>
                            <a:srgbClr val="000000"/>
                          </a:solidFill>
                          <a:effectLst/>
                          <a:latin typeface="Calibri" panose="020F0502020204030204" pitchFamily="34" charset="0"/>
                        </a:rPr>
                        <a:t>Enovia</a:t>
                      </a:r>
                      <a:r>
                        <a:rPr lang="en-US" sz="1600" b="0" i="0" u="none" strike="noStrike" dirty="0" smtClean="0">
                          <a:solidFill>
                            <a:srgbClr val="000000"/>
                          </a:solidFill>
                          <a:effectLst/>
                          <a:latin typeface="Calibri" panose="020F0502020204030204" pitchFamily="34" charset="0"/>
                        </a:rPr>
                        <a:t>, CATIA</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600" b="0" i="0" u="none" strike="noStrike" dirty="0" smtClean="0">
                          <a:solidFill>
                            <a:srgbClr val="000000"/>
                          </a:solidFill>
                          <a:effectLst/>
                          <a:latin typeface="Calibri" panose="020F0502020204030204" pitchFamily="34" charset="0"/>
                        </a:rPr>
                        <a:t>Cleanup and maintenance operations to remove unnecessary log data ,</a:t>
                      </a:r>
                      <a:r>
                        <a:rPr lang="en-US" sz="1600" b="0" i="0" u="none" strike="noStrike" baseline="0" dirty="0" smtClean="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take care of disk space usage and server stability.</a:t>
                      </a:r>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endParaRPr lang="en-US" sz="16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Content Placeholder 2"/>
          <p:cNvSpPr txBox="1">
            <a:spLocks/>
          </p:cNvSpPr>
          <p:nvPr/>
        </p:nvSpPr>
        <p:spPr>
          <a:xfrm>
            <a:off x="141643" y="679365"/>
            <a:ext cx="11732719"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lvl1pPr marL="342891" indent="-342891" algn="l" defTabSz="914377" rtl="0" eaLnBrk="1" latinLnBrk="0" hangingPunct="1">
              <a:spcBef>
                <a:spcPct val="20000"/>
              </a:spcBef>
              <a:buClr>
                <a:srgbClr val="4E84C4"/>
              </a:buClr>
              <a:buFont typeface="Wingdings" pitchFamily="2" charset="2"/>
              <a:buChar char="§"/>
              <a:defRPr sz="2000" kern="1200">
                <a:solidFill>
                  <a:schemeClr val="dk1"/>
                </a:solidFill>
                <a:latin typeface="+mn-lt"/>
                <a:ea typeface="+mn-ea"/>
                <a:cs typeface="+mn-cs"/>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dk1"/>
                </a:solidFill>
                <a:latin typeface="+mn-lt"/>
                <a:ea typeface="+mn-ea"/>
                <a:cs typeface="+mn-cs"/>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dk1"/>
                </a:solidFill>
                <a:latin typeface="+mn-lt"/>
                <a:ea typeface="+mn-ea"/>
                <a:cs typeface="+mn-cs"/>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dk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r>
              <a:rPr lang="en-US" sz="1600" dirty="0" smtClean="0">
                <a:latin typeface="Calibri" panose="020F0502020204030204" pitchFamily="34" charset="0"/>
                <a:cs typeface="Calibri" panose="020F0502020204030204" pitchFamily="34" charset="0"/>
              </a:rPr>
              <a:t>Below tentative list is based on available information from Confluence documents shared. </a:t>
            </a:r>
          </a:p>
        </p:txBody>
      </p:sp>
    </p:spTree>
    <p:extLst>
      <p:ext uri="{BB962C8B-B14F-4D97-AF65-F5344CB8AC3E}">
        <p14:creationId xmlns:p14="http://schemas.microsoft.com/office/powerpoint/2010/main" val="11651459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p:spPr>
        <p:txBody>
          <a:bodyPr vert="horz" wrap="square" lIns="91440" tIns="45720" rIns="91440" bIns="45720" rtlCol="0" anchor="ctr">
            <a:noAutofit/>
          </a:bodyPr>
          <a:lstStyle/>
          <a:p>
            <a:r>
              <a:rPr lang="en-US" sz="2800" dirty="0">
                <a:latin typeface="Calibri" panose="020F0502020204030204" pitchFamily="34" charset="0"/>
              </a:rPr>
              <a:t>TCS Understanding – </a:t>
            </a:r>
            <a:r>
              <a:rPr lang="en-US" sz="2800" dirty="0" smtClean="0">
                <a:latin typeface="Calibri" panose="020F0502020204030204" pitchFamily="34" charset="0"/>
              </a:rPr>
              <a:t>Ticket </a:t>
            </a:r>
            <a:r>
              <a:rPr lang="en-US" dirty="0" smtClean="0">
                <a:latin typeface="Calibri" panose="020F0502020204030204" pitchFamily="34" charset="0"/>
              </a:rPr>
              <a:t>volume, </a:t>
            </a:r>
            <a:r>
              <a:rPr lang="en-US" sz="2800" dirty="0" smtClean="0">
                <a:latin typeface="Calibri" panose="020F0502020204030204" pitchFamily="34" charset="0"/>
              </a:rPr>
              <a:t>Support window </a:t>
            </a:r>
            <a:r>
              <a:rPr lang="en-US" sz="2800" dirty="0">
                <a:latin typeface="Calibri" panose="020F0502020204030204" pitchFamily="34" charset="0"/>
              </a:rPr>
              <a:t>and Reporting</a:t>
            </a:r>
          </a:p>
        </p:txBody>
      </p:sp>
      <p:sp>
        <p:nvSpPr>
          <p:cNvPr id="7" name="TextBox 6"/>
          <p:cNvSpPr txBox="1"/>
          <p:nvPr/>
        </p:nvSpPr>
        <p:spPr>
          <a:xfrm>
            <a:off x="193184" y="877094"/>
            <a:ext cx="11694016" cy="378565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latin typeface="Calibri" pitchFamily="34" charset="0"/>
                <a:cs typeface="Calibri" pitchFamily="34" charset="0"/>
              </a:rPr>
              <a:t>Ticket Volume/month </a:t>
            </a:r>
            <a:r>
              <a:rPr lang="en-US" sz="2000" dirty="0">
                <a:latin typeface="Calibri" pitchFamily="34" charset="0"/>
                <a:cs typeface="Calibri" pitchFamily="34" charset="0"/>
              </a:rPr>
              <a:t>(</a:t>
            </a:r>
            <a:r>
              <a:rPr lang="en-US" sz="2000" dirty="0" smtClean="0">
                <a:latin typeface="Calibri" pitchFamily="34" charset="0"/>
                <a:cs typeface="Calibri" pitchFamily="34" charset="0"/>
              </a:rPr>
              <a:t>Approximate service tickets) and </a:t>
            </a:r>
            <a:r>
              <a:rPr lang="en-US" sz="2000" dirty="0">
                <a:latin typeface="Calibri" pitchFamily="34" charset="0"/>
                <a:cs typeface="Calibri" pitchFamily="34" charset="0"/>
              </a:rPr>
              <a:t>a</a:t>
            </a:r>
            <a:r>
              <a:rPr lang="en-US" sz="2000" dirty="0" smtClean="0">
                <a:latin typeface="Calibri" pitchFamily="34" charset="0"/>
                <a:cs typeface="Calibri" pitchFamily="34" charset="0"/>
              </a:rPr>
              <a:t>dditional </a:t>
            </a:r>
            <a:r>
              <a:rPr lang="en-US" sz="2000" dirty="0">
                <a:latin typeface="Calibri" pitchFamily="34" charset="0"/>
                <a:cs typeface="Calibri" pitchFamily="34" charset="0"/>
              </a:rPr>
              <a:t>service requests will be handled in the following </a:t>
            </a:r>
            <a:r>
              <a:rPr lang="en-US" sz="2000" dirty="0" smtClean="0">
                <a:latin typeface="Calibri" pitchFamily="34" charset="0"/>
                <a:cs typeface="Calibri" pitchFamily="34" charset="0"/>
              </a:rPr>
              <a:t>month</a:t>
            </a:r>
          </a:p>
          <a:p>
            <a:pPr marL="800100" lvl="1" indent="-342900">
              <a:buFont typeface="Wingdings" panose="05000000000000000000" pitchFamily="2" charset="2"/>
              <a:buChar char="Ø"/>
            </a:pPr>
            <a:r>
              <a:rPr lang="en-US" sz="2000" dirty="0" smtClean="0">
                <a:latin typeface="Calibri" pitchFamily="34" charset="0"/>
                <a:cs typeface="Calibri" pitchFamily="34" charset="0"/>
              </a:rPr>
              <a:t>30 - 35 for </a:t>
            </a:r>
            <a:r>
              <a:rPr lang="en-US" sz="2000" dirty="0">
                <a:latin typeface="Calibri" pitchFamily="34" charset="0"/>
                <a:cs typeface="Calibri" pitchFamily="34" charset="0"/>
              </a:rPr>
              <a:t>all the T</a:t>
            </a:r>
            <a:r>
              <a:rPr lang="en-US" sz="2000" dirty="0" smtClean="0">
                <a:latin typeface="Calibri" pitchFamily="34" charset="0"/>
                <a:cs typeface="Calibri" pitchFamily="34" charset="0"/>
              </a:rPr>
              <a:t>ools</a:t>
            </a:r>
          </a:p>
          <a:p>
            <a:pPr marL="800100" lvl="1" indent="-342900">
              <a:buFont typeface="Wingdings" panose="05000000000000000000" pitchFamily="2" charset="2"/>
              <a:buChar char="Ø"/>
            </a:pPr>
            <a:r>
              <a:rPr lang="en-US" sz="2000" dirty="0" smtClean="0">
                <a:latin typeface="Calibri" pitchFamily="34" charset="0"/>
                <a:cs typeface="Calibri" pitchFamily="34" charset="0"/>
              </a:rPr>
              <a:t>10 - 15 for Infra support</a:t>
            </a:r>
          </a:p>
          <a:p>
            <a:pPr marL="342900" lvl="1" indent="-342900">
              <a:buFont typeface="Wingdings" panose="05000000000000000000" pitchFamily="2" charset="2"/>
              <a:buChar char="Ø"/>
            </a:pPr>
            <a:r>
              <a:rPr lang="en-US" sz="2000" dirty="0" smtClean="0">
                <a:latin typeface="Calibri" pitchFamily="34" charset="0"/>
                <a:cs typeface="Calibri" pitchFamily="34" charset="0"/>
              </a:rPr>
              <a:t>8X5 </a:t>
            </a:r>
            <a:r>
              <a:rPr lang="en-US" sz="2000" dirty="0">
                <a:latin typeface="Calibri" pitchFamily="34" charset="0"/>
                <a:cs typeface="Calibri" pitchFamily="34" charset="0"/>
              </a:rPr>
              <a:t>support model in EET time </a:t>
            </a:r>
            <a:r>
              <a:rPr lang="en-US" sz="2000" dirty="0" smtClean="0">
                <a:latin typeface="Calibri" pitchFamily="34" charset="0"/>
                <a:cs typeface="Calibri" pitchFamily="34" charset="0"/>
              </a:rPr>
              <a:t>zone </a:t>
            </a:r>
          </a:p>
          <a:p>
            <a:pPr marL="342900" lvl="1" indent="-342900">
              <a:buFont typeface="Wingdings" panose="05000000000000000000" pitchFamily="2" charset="2"/>
              <a:buChar char="Ø"/>
            </a:pPr>
            <a:r>
              <a:rPr lang="en-US" sz="2000" dirty="0" smtClean="0">
                <a:latin typeface="Calibri" pitchFamily="34" charset="0"/>
                <a:cs typeface="Calibri" pitchFamily="34" charset="0"/>
              </a:rPr>
              <a:t>Work </a:t>
            </a:r>
            <a:r>
              <a:rPr lang="en-US" sz="2000" dirty="0">
                <a:latin typeface="Calibri" pitchFamily="34" charset="0"/>
                <a:cs typeface="Calibri" pitchFamily="34" charset="0"/>
              </a:rPr>
              <a:t>prioritization </a:t>
            </a:r>
            <a:r>
              <a:rPr lang="en-US" sz="2000" dirty="0" smtClean="0">
                <a:latin typeface="Calibri" pitchFamily="34" charset="0"/>
                <a:cs typeface="Calibri" pitchFamily="34" charset="0"/>
              </a:rPr>
              <a:t>including minor enhancements will </a:t>
            </a:r>
            <a:r>
              <a:rPr lang="en-US" sz="2000" dirty="0">
                <a:latin typeface="Calibri" pitchFamily="34" charset="0"/>
                <a:cs typeface="Calibri" pitchFamily="34" charset="0"/>
              </a:rPr>
              <a:t>be done with the help of </a:t>
            </a:r>
            <a:r>
              <a:rPr lang="en-US" sz="2000" dirty="0" smtClean="0">
                <a:latin typeface="Calibri" pitchFamily="34" charset="0"/>
                <a:cs typeface="Calibri" pitchFamily="34" charset="0"/>
              </a:rPr>
              <a:t>Nokia. </a:t>
            </a:r>
          </a:p>
          <a:p>
            <a:pPr marL="342900" lvl="1" indent="-342900">
              <a:buFont typeface="Wingdings" panose="05000000000000000000" pitchFamily="2" charset="2"/>
              <a:buChar char="Ø"/>
            </a:pPr>
            <a:r>
              <a:rPr lang="en-US" sz="2000" dirty="0" smtClean="0">
                <a:latin typeface="Calibri" pitchFamily="34" charset="0"/>
                <a:cs typeface="Calibri" pitchFamily="34" charset="0"/>
              </a:rPr>
              <a:t>Status report</a:t>
            </a:r>
            <a:endParaRPr lang="en-US" sz="2000" dirty="0">
              <a:latin typeface="Calibri" pitchFamily="34" charset="0"/>
              <a:cs typeface="Calibri" pitchFamily="34" charset="0"/>
            </a:endParaRPr>
          </a:p>
          <a:p>
            <a:pPr marL="742950" lvl="2" indent="-285750">
              <a:buFont typeface="Arial" panose="020B0604020202020204" pitchFamily="34" charset="0"/>
              <a:buChar char="•"/>
            </a:pPr>
            <a:r>
              <a:rPr lang="en-US" sz="2000" dirty="0" smtClean="0">
                <a:latin typeface="Calibri" pitchFamily="34" charset="0"/>
                <a:cs typeface="Calibri" pitchFamily="34" charset="0"/>
              </a:rPr>
              <a:t>Weekly Report </a:t>
            </a:r>
          </a:p>
          <a:p>
            <a:pPr marL="742950" lvl="2" indent="-285750">
              <a:buFont typeface="Arial" panose="020B0604020202020204" pitchFamily="34" charset="0"/>
              <a:buChar char="•"/>
            </a:pPr>
            <a:r>
              <a:rPr lang="en-US" sz="2000" dirty="0" smtClean="0">
                <a:latin typeface="Calibri" pitchFamily="34" charset="0"/>
                <a:cs typeface="Calibri" pitchFamily="34" charset="0"/>
              </a:rPr>
              <a:t>Monthly Report</a:t>
            </a:r>
          </a:p>
          <a:p>
            <a:pPr marL="1200150" lvl="3" indent="-285750">
              <a:buFont typeface="Wingdings" panose="05000000000000000000" pitchFamily="2" charset="2"/>
              <a:buChar char="§"/>
            </a:pPr>
            <a:r>
              <a:rPr lang="en-US" sz="2000" dirty="0" smtClean="0">
                <a:latin typeface="Calibri" pitchFamily="34" charset="0"/>
                <a:cs typeface="Calibri" pitchFamily="34" charset="0"/>
              </a:rPr>
              <a:t>R&amp;D </a:t>
            </a:r>
            <a:r>
              <a:rPr lang="en-US" sz="2000" dirty="0">
                <a:latin typeface="Calibri" pitchFamily="34" charset="0"/>
                <a:cs typeface="Calibri" pitchFamily="34" charset="0"/>
              </a:rPr>
              <a:t>tool performance </a:t>
            </a:r>
            <a:r>
              <a:rPr lang="en-US" sz="2000" dirty="0" smtClean="0">
                <a:latin typeface="Calibri" pitchFamily="34" charset="0"/>
                <a:cs typeface="Calibri" pitchFamily="34" charset="0"/>
              </a:rPr>
              <a:t>metrics – Ticket Resolution time</a:t>
            </a:r>
          </a:p>
          <a:p>
            <a:pPr marL="1200150" lvl="3" indent="-285750">
              <a:buFont typeface="Wingdings" panose="05000000000000000000" pitchFamily="2" charset="2"/>
              <a:buChar char="§"/>
            </a:pPr>
            <a:r>
              <a:rPr lang="en-US" sz="2000" dirty="0" smtClean="0">
                <a:latin typeface="Calibri" pitchFamily="34" charset="0"/>
                <a:cs typeface="Calibri" pitchFamily="34" charset="0"/>
              </a:rPr>
              <a:t>Uptime </a:t>
            </a:r>
            <a:r>
              <a:rPr lang="en-US" sz="2000" dirty="0">
                <a:latin typeface="Calibri" pitchFamily="34" charset="0"/>
                <a:cs typeface="Calibri" pitchFamily="34" charset="0"/>
              </a:rPr>
              <a:t>status - Nokia provided tools will be used to provide Uptime status </a:t>
            </a:r>
            <a:r>
              <a:rPr lang="en-US" sz="2000" dirty="0" smtClean="0">
                <a:latin typeface="Calibri" pitchFamily="34" charset="0"/>
                <a:cs typeface="Calibri" pitchFamily="34" charset="0"/>
              </a:rPr>
              <a:t>updates</a:t>
            </a:r>
          </a:p>
          <a:p>
            <a:pPr marL="1200150" lvl="3" indent="-285750">
              <a:buFont typeface="Wingdings" panose="05000000000000000000" pitchFamily="2" charset="2"/>
              <a:buChar char="§"/>
            </a:pPr>
            <a:r>
              <a:rPr lang="en-US" sz="2000" dirty="0" smtClean="0">
                <a:latin typeface="Calibri" pitchFamily="34" charset="0"/>
                <a:cs typeface="Calibri" pitchFamily="34" charset="0"/>
              </a:rPr>
              <a:t>Patching &amp; Hardening status – Number of vulnerabilities fixed</a:t>
            </a:r>
          </a:p>
        </p:txBody>
      </p:sp>
    </p:spTree>
    <p:extLst>
      <p:ext uri="{BB962C8B-B14F-4D97-AF65-F5344CB8AC3E}">
        <p14:creationId xmlns:p14="http://schemas.microsoft.com/office/powerpoint/2010/main" val="16750579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C" val="5"/>
</p:tagLst>
</file>

<file path=ppt/tags/tag11.xml><?xml version="1.0" encoding="utf-8"?>
<p:tagLst xmlns:a="http://schemas.openxmlformats.org/drawingml/2006/main" xmlns:r="http://schemas.openxmlformats.org/officeDocument/2006/relationships" xmlns:p="http://schemas.openxmlformats.org/presentationml/2006/main">
  <p:tag name="THEMEID" val="6"/>
</p:tagLst>
</file>

<file path=ppt/tags/tag12.xml><?xml version="1.0" encoding="utf-8"?>
<p:tagLst xmlns:a="http://schemas.openxmlformats.org/drawingml/2006/main" xmlns:r="http://schemas.openxmlformats.org/officeDocument/2006/relationships" xmlns:p="http://schemas.openxmlformats.org/presentationml/2006/main">
  <p:tag name="THEMEIDC" val="6"/>
</p:tagLst>
</file>

<file path=ppt/tags/tag13.xml><?xml version="1.0" encoding="utf-8"?>
<p:tagLst xmlns:a="http://schemas.openxmlformats.org/drawingml/2006/main" xmlns:r="http://schemas.openxmlformats.org/officeDocument/2006/relationships" xmlns:p="http://schemas.openxmlformats.org/presentationml/2006/main">
  <p:tag name="THEMEID" val="7"/>
</p:tagLst>
</file>

<file path=ppt/tags/tag14.xml><?xml version="1.0" encoding="utf-8"?>
<p:tagLst xmlns:a="http://schemas.openxmlformats.org/drawingml/2006/main" xmlns:r="http://schemas.openxmlformats.org/officeDocument/2006/relationships" xmlns:p="http://schemas.openxmlformats.org/presentationml/2006/main">
  <p:tag name="THEMEIDC" val="7"/>
</p:tagLst>
</file>

<file path=ppt/tags/tag15.xml><?xml version="1.0" encoding="utf-8"?>
<p:tagLst xmlns:a="http://schemas.openxmlformats.org/drawingml/2006/main" xmlns:r="http://schemas.openxmlformats.org/officeDocument/2006/relationships" xmlns:p="http://schemas.openxmlformats.org/presentationml/2006/main">
  <p:tag name="THEMEID" val="8"/>
</p:tagLst>
</file>

<file path=ppt/tags/tag16.xml><?xml version="1.0" encoding="utf-8"?>
<p:tagLst xmlns:a="http://schemas.openxmlformats.org/drawingml/2006/main" xmlns:r="http://schemas.openxmlformats.org/officeDocument/2006/relationships" xmlns:p="http://schemas.openxmlformats.org/presentationml/2006/main">
  <p:tag name="THEMEIDC" val="8"/>
</p:tagLst>
</file>

<file path=ppt/tags/tag17.xml><?xml version="1.0" encoding="utf-8"?>
<p:tagLst xmlns:a="http://schemas.openxmlformats.org/drawingml/2006/main" xmlns:r="http://schemas.openxmlformats.org/officeDocument/2006/relationships" xmlns:p="http://schemas.openxmlformats.org/presentationml/2006/main">
  <p:tag name="THEMEID" val="9"/>
</p:tagLst>
</file>

<file path=ppt/tags/tag18.xml><?xml version="1.0" encoding="utf-8"?>
<p:tagLst xmlns:a="http://schemas.openxmlformats.org/drawingml/2006/main" xmlns:r="http://schemas.openxmlformats.org/officeDocument/2006/relationships" xmlns:p="http://schemas.openxmlformats.org/presentationml/2006/main">
  <p:tag name="THEMEIDC" val="9"/>
</p:tagLst>
</file>

<file path=ppt/tags/tag19.xml><?xml version="1.0" encoding="utf-8"?>
<p:tagLst xmlns:a="http://schemas.openxmlformats.org/drawingml/2006/main" xmlns:r="http://schemas.openxmlformats.org/officeDocument/2006/relationships" xmlns:p="http://schemas.openxmlformats.org/presentationml/2006/main">
  <p:tag name="THEMEID" val="10"/>
</p:tagLst>
</file>

<file path=ppt/tags/tag2.xml><?xml version="1.0" encoding="utf-8"?>
<p:tagLst xmlns:a="http://schemas.openxmlformats.org/drawingml/2006/main" xmlns:r="http://schemas.openxmlformats.org/officeDocument/2006/relationships" xmlns:p="http://schemas.openxmlformats.org/presentationml/2006/main">
  <p:tag name="THEMEIDC" val="1"/>
</p:tagLst>
</file>

<file path=ppt/tags/tag20.xml><?xml version="1.0" encoding="utf-8"?>
<p:tagLst xmlns:a="http://schemas.openxmlformats.org/drawingml/2006/main" xmlns:r="http://schemas.openxmlformats.org/officeDocument/2006/relationships" xmlns:p="http://schemas.openxmlformats.org/presentationml/2006/main">
  <p:tag name="THEMEIDC" val="10"/>
</p:tagLst>
</file>

<file path=ppt/tags/tag21.xml><?xml version="1.0" encoding="utf-8"?>
<p:tagLst xmlns:a="http://schemas.openxmlformats.org/drawingml/2006/main" xmlns:r="http://schemas.openxmlformats.org/officeDocument/2006/relationships" xmlns:p="http://schemas.openxmlformats.org/presentationml/2006/main">
  <p:tag name="THEMEID" val="11"/>
</p:tagLst>
</file>

<file path=ppt/tags/tag22.xml><?xml version="1.0" encoding="utf-8"?>
<p:tagLst xmlns:a="http://schemas.openxmlformats.org/drawingml/2006/main" xmlns:r="http://schemas.openxmlformats.org/officeDocument/2006/relationships" xmlns:p="http://schemas.openxmlformats.org/presentationml/2006/main">
  <p:tag name="THEMEIDC" val="11"/>
</p:tagLst>
</file>

<file path=ppt/tags/tag23.xml><?xml version="1.0" encoding="utf-8"?>
<p:tagLst xmlns:a="http://schemas.openxmlformats.org/drawingml/2006/main" xmlns:r="http://schemas.openxmlformats.org/officeDocument/2006/relationships" xmlns:p="http://schemas.openxmlformats.org/presentationml/2006/main">
  <p:tag name="THEMEID" val="12"/>
</p:tagLst>
</file>

<file path=ppt/tags/tag24.xml><?xml version="1.0" encoding="utf-8"?>
<p:tagLst xmlns:a="http://schemas.openxmlformats.org/drawingml/2006/main" xmlns:r="http://schemas.openxmlformats.org/officeDocument/2006/relationships" xmlns:p="http://schemas.openxmlformats.org/presentationml/2006/main">
  <p:tag name="THEMEID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C" val="1"/>
</p:tagLst>
</file>

<file path=ppt/tags/tag27.xml><?xml version="1.0" encoding="utf-8"?>
<p:tagLst xmlns:a="http://schemas.openxmlformats.org/drawingml/2006/main" xmlns:r="http://schemas.openxmlformats.org/officeDocument/2006/relationships" xmlns:p="http://schemas.openxmlformats.org/presentationml/2006/main">
  <p:tag name="THEMEIDCC" val="2"/>
</p:tagLst>
</file>

<file path=ppt/tags/tag28.xml><?xml version="1.0" encoding="utf-8"?>
<p:tagLst xmlns:a="http://schemas.openxmlformats.org/drawingml/2006/main" xmlns:r="http://schemas.openxmlformats.org/officeDocument/2006/relationships" xmlns:p="http://schemas.openxmlformats.org/presentationml/2006/main">
  <p:tag name="THEMEIDCCC" val="2"/>
</p:tagLst>
</file>

<file path=ppt/tags/tag29.xml><?xml version="1.0" encoding="utf-8"?>
<p:tagLst xmlns:a="http://schemas.openxmlformats.org/drawingml/2006/main" xmlns:r="http://schemas.openxmlformats.org/officeDocument/2006/relationships" xmlns:p="http://schemas.openxmlformats.org/presentationml/2006/main">
  <p:tag name="THEMEIDCC" val="3"/>
</p:tagLst>
</file>

<file path=ppt/tags/tag3.xml><?xml version="1.0" encoding="utf-8"?>
<p:tagLst xmlns:a="http://schemas.openxmlformats.org/drawingml/2006/main" xmlns:r="http://schemas.openxmlformats.org/officeDocument/2006/relationships" xmlns:p="http://schemas.openxmlformats.org/presentationml/2006/main">
  <p:tag name="THEMEID" val="2"/>
</p:tagLst>
</file>

<file path=ppt/tags/tag30.xml><?xml version="1.0" encoding="utf-8"?>
<p:tagLst xmlns:a="http://schemas.openxmlformats.org/drawingml/2006/main" xmlns:r="http://schemas.openxmlformats.org/officeDocument/2006/relationships" xmlns:p="http://schemas.openxmlformats.org/presentationml/2006/main">
  <p:tag name="THEMEIDCCC" val="3"/>
</p:tagLst>
</file>

<file path=ppt/tags/tag31.xml><?xml version="1.0" encoding="utf-8"?>
<p:tagLst xmlns:a="http://schemas.openxmlformats.org/drawingml/2006/main" xmlns:r="http://schemas.openxmlformats.org/officeDocument/2006/relationships" xmlns:p="http://schemas.openxmlformats.org/presentationml/2006/main">
  <p:tag name="THEMEIDCC" val="4"/>
</p:tagLst>
</file>

<file path=ppt/tags/tag32.xml><?xml version="1.0" encoding="utf-8"?>
<p:tagLst xmlns:a="http://schemas.openxmlformats.org/drawingml/2006/main" xmlns:r="http://schemas.openxmlformats.org/officeDocument/2006/relationships" xmlns:p="http://schemas.openxmlformats.org/presentationml/2006/main">
  <p:tag name="THEMEIDCCC" val="4"/>
</p:tagLst>
</file>

<file path=ppt/tags/tag33.xml><?xml version="1.0" encoding="utf-8"?>
<p:tagLst xmlns:a="http://schemas.openxmlformats.org/drawingml/2006/main" xmlns:r="http://schemas.openxmlformats.org/officeDocument/2006/relationships" xmlns:p="http://schemas.openxmlformats.org/presentationml/2006/main">
  <p:tag name="THEMEIDCC" val="5"/>
</p:tagLst>
</file>

<file path=ppt/tags/tag34.xml><?xml version="1.0" encoding="utf-8"?>
<p:tagLst xmlns:a="http://schemas.openxmlformats.org/drawingml/2006/main" xmlns:r="http://schemas.openxmlformats.org/officeDocument/2006/relationships" xmlns:p="http://schemas.openxmlformats.org/presentationml/2006/main">
  <p:tag name="THEMEIDCCC" val="5"/>
</p:tagLst>
</file>

<file path=ppt/tags/tag35.xml><?xml version="1.0" encoding="utf-8"?>
<p:tagLst xmlns:a="http://schemas.openxmlformats.org/drawingml/2006/main" xmlns:r="http://schemas.openxmlformats.org/officeDocument/2006/relationships" xmlns:p="http://schemas.openxmlformats.org/presentationml/2006/main">
  <p:tag name="THEMEIDCC" val="6"/>
</p:tagLst>
</file>

<file path=ppt/tags/tag36.xml><?xml version="1.0" encoding="utf-8"?>
<p:tagLst xmlns:a="http://schemas.openxmlformats.org/drawingml/2006/main" xmlns:r="http://schemas.openxmlformats.org/officeDocument/2006/relationships" xmlns:p="http://schemas.openxmlformats.org/presentationml/2006/main">
  <p:tag name="THEMEIDCCC" val="6"/>
</p:tagLst>
</file>

<file path=ppt/tags/tag37.xml><?xml version="1.0" encoding="utf-8"?>
<p:tagLst xmlns:a="http://schemas.openxmlformats.org/drawingml/2006/main" xmlns:r="http://schemas.openxmlformats.org/officeDocument/2006/relationships" xmlns:p="http://schemas.openxmlformats.org/presentationml/2006/main">
  <p:tag name="THEMEIDCC" val="7"/>
</p:tagLst>
</file>

<file path=ppt/tags/tag38.xml><?xml version="1.0" encoding="utf-8"?>
<p:tagLst xmlns:a="http://schemas.openxmlformats.org/drawingml/2006/main" xmlns:r="http://schemas.openxmlformats.org/officeDocument/2006/relationships" xmlns:p="http://schemas.openxmlformats.org/presentationml/2006/main">
  <p:tag name="THEMEIDCCC" val="7"/>
</p:tagLst>
</file>

<file path=ppt/tags/tag39.xml><?xml version="1.0" encoding="utf-8"?>
<p:tagLst xmlns:a="http://schemas.openxmlformats.org/drawingml/2006/main" xmlns:r="http://schemas.openxmlformats.org/officeDocument/2006/relationships" xmlns:p="http://schemas.openxmlformats.org/presentationml/2006/main">
  <p:tag name="THEMEIDCC" val="8"/>
</p:tagLst>
</file>

<file path=ppt/tags/tag4.xml><?xml version="1.0" encoding="utf-8"?>
<p:tagLst xmlns:a="http://schemas.openxmlformats.org/drawingml/2006/main" xmlns:r="http://schemas.openxmlformats.org/officeDocument/2006/relationships" xmlns:p="http://schemas.openxmlformats.org/presentationml/2006/main">
  <p:tag name="THEMEIDC" val="2"/>
</p:tagLst>
</file>

<file path=ppt/tags/tag40.xml><?xml version="1.0" encoding="utf-8"?>
<p:tagLst xmlns:a="http://schemas.openxmlformats.org/drawingml/2006/main" xmlns:r="http://schemas.openxmlformats.org/officeDocument/2006/relationships" xmlns:p="http://schemas.openxmlformats.org/presentationml/2006/main">
  <p:tag name="THEMEIDCCC" val="8"/>
</p:tagLst>
</file>

<file path=ppt/tags/tag41.xml><?xml version="1.0" encoding="utf-8"?>
<p:tagLst xmlns:a="http://schemas.openxmlformats.org/drawingml/2006/main" xmlns:r="http://schemas.openxmlformats.org/officeDocument/2006/relationships" xmlns:p="http://schemas.openxmlformats.org/presentationml/2006/main">
  <p:tag name="THEMEIDCC" val="9"/>
</p:tagLst>
</file>

<file path=ppt/tags/tag42.xml><?xml version="1.0" encoding="utf-8"?>
<p:tagLst xmlns:a="http://schemas.openxmlformats.org/drawingml/2006/main" xmlns:r="http://schemas.openxmlformats.org/officeDocument/2006/relationships" xmlns:p="http://schemas.openxmlformats.org/presentationml/2006/main">
  <p:tag name="THEMEIDCCC" val="9"/>
</p:tagLst>
</file>

<file path=ppt/tags/tag43.xml><?xml version="1.0" encoding="utf-8"?>
<p:tagLst xmlns:a="http://schemas.openxmlformats.org/drawingml/2006/main" xmlns:r="http://schemas.openxmlformats.org/officeDocument/2006/relationships" xmlns:p="http://schemas.openxmlformats.org/presentationml/2006/main">
  <p:tag name="THEMEIDCC" val="10"/>
</p:tagLst>
</file>

<file path=ppt/tags/tag44.xml><?xml version="1.0" encoding="utf-8"?>
<p:tagLst xmlns:a="http://schemas.openxmlformats.org/drawingml/2006/main" xmlns:r="http://schemas.openxmlformats.org/officeDocument/2006/relationships" xmlns:p="http://schemas.openxmlformats.org/presentationml/2006/main">
  <p:tag name="THEMEIDCCC" val="10"/>
</p:tagLst>
</file>

<file path=ppt/tags/tag45.xml><?xml version="1.0" encoding="utf-8"?>
<p:tagLst xmlns:a="http://schemas.openxmlformats.org/drawingml/2006/main" xmlns:r="http://schemas.openxmlformats.org/officeDocument/2006/relationships" xmlns:p="http://schemas.openxmlformats.org/presentationml/2006/main">
  <p:tag name="THEMEIDCC" val="11"/>
</p:tagLst>
</file>

<file path=ppt/tags/tag46.xml><?xml version="1.0" encoding="utf-8"?>
<p:tagLst xmlns:a="http://schemas.openxmlformats.org/drawingml/2006/main" xmlns:r="http://schemas.openxmlformats.org/officeDocument/2006/relationships" xmlns:p="http://schemas.openxmlformats.org/presentationml/2006/main">
  <p:tag name="THEMEIDCCC" val="11"/>
</p:tagLst>
</file>

<file path=ppt/tags/tag47.xml><?xml version="1.0" encoding="utf-8"?>
<p:tagLst xmlns:a="http://schemas.openxmlformats.org/drawingml/2006/main" xmlns:r="http://schemas.openxmlformats.org/officeDocument/2006/relationships" xmlns:p="http://schemas.openxmlformats.org/presentationml/2006/main">
  <p:tag name="THEMEIDCC" val="12"/>
</p:tagLst>
</file>

<file path=ppt/tags/tag48.xml><?xml version="1.0" encoding="utf-8"?>
<p:tagLst xmlns:a="http://schemas.openxmlformats.org/drawingml/2006/main" xmlns:r="http://schemas.openxmlformats.org/officeDocument/2006/relationships" xmlns:p="http://schemas.openxmlformats.org/presentationml/2006/main">
  <p:tag name="THEMEIDCCC" val="12"/>
</p:tagLst>
</file>

<file path=ppt/tags/tag49.xml><?xml version="1.0" encoding="utf-8"?>
<p:tagLst xmlns:a="http://schemas.openxmlformats.org/drawingml/2006/main" xmlns:r="http://schemas.openxmlformats.org/officeDocument/2006/relationships" xmlns:p="http://schemas.openxmlformats.org/presentationml/2006/main">
  <p:tag name="THEMEID" val="1"/>
</p:tagLst>
</file>

<file path=ppt/tags/tag5.xml><?xml version="1.0" encoding="utf-8"?>
<p:tagLst xmlns:a="http://schemas.openxmlformats.org/drawingml/2006/main" xmlns:r="http://schemas.openxmlformats.org/officeDocument/2006/relationships" xmlns:p="http://schemas.openxmlformats.org/presentationml/2006/main">
  <p:tag name="THEMEID" val="3"/>
</p:tagLst>
</file>

<file path=ppt/tags/tag50.xml><?xml version="1.0" encoding="utf-8"?>
<p:tagLst xmlns:a="http://schemas.openxmlformats.org/drawingml/2006/main" xmlns:r="http://schemas.openxmlformats.org/officeDocument/2006/relationships" xmlns:p="http://schemas.openxmlformats.org/presentationml/2006/main">
  <p:tag name="THEMEIDC" val="1"/>
</p:tagLst>
</file>

<file path=ppt/tags/tag51.xml><?xml version="1.0" encoding="utf-8"?>
<p:tagLst xmlns:a="http://schemas.openxmlformats.org/drawingml/2006/main" xmlns:r="http://schemas.openxmlformats.org/officeDocument/2006/relationships" xmlns:p="http://schemas.openxmlformats.org/presentationml/2006/main">
  <p:tag name="THEMEID" val="2"/>
</p:tagLst>
</file>

<file path=ppt/tags/tag52.xml><?xml version="1.0" encoding="utf-8"?>
<p:tagLst xmlns:a="http://schemas.openxmlformats.org/drawingml/2006/main" xmlns:r="http://schemas.openxmlformats.org/officeDocument/2006/relationships" xmlns:p="http://schemas.openxmlformats.org/presentationml/2006/main">
  <p:tag name="THEMEIDC" val="2"/>
</p:tagLst>
</file>

<file path=ppt/tags/tag53.xml><?xml version="1.0" encoding="utf-8"?>
<p:tagLst xmlns:a="http://schemas.openxmlformats.org/drawingml/2006/main" xmlns:r="http://schemas.openxmlformats.org/officeDocument/2006/relationships" xmlns:p="http://schemas.openxmlformats.org/presentationml/2006/main">
  <p:tag name="THEMEID" val="3"/>
</p:tagLst>
</file>

<file path=ppt/tags/tag54.xml><?xml version="1.0" encoding="utf-8"?>
<p:tagLst xmlns:a="http://schemas.openxmlformats.org/drawingml/2006/main" xmlns:r="http://schemas.openxmlformats.org/officeDocument/2006/relationships" xmlns:p="http://schemas.openxmlformats.org/presentationml/2006/main">
  <p:tag name="THEMEIDC" val="3"/>
</p:tagLst>
</file>

<file path=ppt/tags/tag55.xml><?xml version="1.0" encoding="utf-8"?>
<p:tagLst xmlns:a="http://schemas.openxmlformats.org/drawingml/2006/main" xmlns:r="http://schemas.openxmlformats.org/officeDocument/2006/relationships" xmlns:p="http://schemas.openxmlformats.org/presentationml/2006/main">
  <p:tag name="THEMEID" val="4"/>
</p:tagLst>
</file>

<file path=ppt/tags/tag56.xml><?xml version="1.0" encoding="utf-8"?>
<p:tagLst xmlns:a="http://schemas.openxmlformats.org/drawingml/2006/main" xmlns:r="http://schemas.openxmlformats.org/officeDocument/2006/relationships" xmlns:p="http://schemas.openxmlformats.org/presentationml/2006/main">
  <p:tag name="THEMEIDC" val="4"/>
</p:tagLst>
</file>

<file path=ppt/tags/tag57.xml><?xml version="1.0" encoding="utf-8"?>
<p:tagLst xmlns:a="http://schemas.openxmlformats.org/drawingml/2006/main" xmlns:r="http://schemas.openxmlformats.org/officeDocument/2006/relationships" xmlns:p="http://schemas.openxmlformats.org/presentationml/2006/main">
  <p:tag name="THEMEID" val="5"/>
</p:tagLst>
</file>

<file path=ppt/tags/tag58.xml><?xml version="1.0" encoding="utf-8"?>
<p:tagLst xmlns:a="http://schemas.openxmlformats.org/drawingml/2006/main" xmlns:r="http://schemas.openxmlformats.org/officeDocument/2006/relationships" xmlns:p="http://schemas.openxmlformats.org/presentationml/2006/main">
  <p:tag name="THEMEIDC" val="5"/>
</p:tagLst>
</file>

<file path=ppt/tags/tag59.xml><?xml version="1.0" encoding="utf-8"?>
<p:tagLst xmlns:a="http://schemas.openxmlformats.org/drawingml/2006/main" xmlns:r="http://schemas.openxmlformats.org/officeDocument/2006/relationships" xmlns:p="http://schemas.openxmlformats.org/presentationml/2006/main">
  <p:tag name="THEMEID" val="6"/>
</p:tagLst>
</file>

<file path=ppt/tags/tag6.xml><?xml version="1.0" encoding="utf-8"?>
<p:tagLst xmlns:a="http://schemas.openxmlformats.org/drawingml/2006/main" xmlns:r="http://schemas.openxmlformats.org/officeDocument/2006/relationships" xmlns:p="http://schemas.openxmlformats.org/presentationml/2006/main">
  <p:tag name="THEMEIDC" val="3"/>
</p:tagLst>
</file>

<file path=ppt/tags/tag60.xml><?xml version="1.0" encoding="utf-8"?>
<p:tagLst xmlns:a="http://schemas.openxmlformats.org/drawingml/2006/main" xmlns:r="http://schemas.openxmlformats.org/officeDocument/2006/relationships" xmlns:p="http://schemas.openxmlformats.org/presentationml/2006/main">
  <p:tag name="THEMEIDC" val="6"/>
</p:tagLst>
</file>

<file path=ppt/tags/tag61.xml><?xml version="1.0" encoding="utf-8"?>
<p:tagLst xmlns:a="http://schemas.openxmlformats.org/drawingml/2006/main" xmlns:r="http://schemas.openxmlformats.org/officeDocument/2006/relationships" xmlns:p="http://schemas.openxmlformats.org/presentationml/2006/main">
  <p:tag name="THEMEID" val="7"/>
</p:tagLst>
</file>

<file path=ppt/tags/tag62.xml><?xml version="1.0" encoding="utf-8"?>
<p:tagLst xmlns:a="http://schemas.openxmlformats.org/drawingml/2006/main" xmlns:r="http://schemas.openxmlformats.org/officeDocument/2006/relationships" xmlns:p="http://schemas.openxmlformats.org/presentationml/2006/main">
  <p:tag name="THEMEIDC" val="7"/>
</p:tagLst>
</file>

<file path=ppt/tags/tag63.xml><?xml version="1.0" encoding="utf-8"?>
<p:tagLst xmlns:a="http://schemas.openxmlformats.org/drawingml/2006/main" xmlns:r="http://schemas.openxmlformats.org/officeDocument/2006/relationships" xmlns:p="http://schemas.openxmlformats.org/presentationml/2006/main">
  <p:tag name="THEMEID" val="8"/>
</p:tagLst>
</file>

<file path=ppt/tags/tag64.xml><?xml version="1.0" encoding="utf-8"?>
<p:tagLst xmlns:a="http://schemas.openxmlformats.org/drawingml/2006/main" xmlns:r="http://schemas.openxmlformats.org/officeDocument/2006/relationships" xmlns:p="http://schemas.openxmlformats.org/presentationml/2006/main">
  <p:tag name="THEMEIDC" val="8"/>
</p:tagLst>
</file>

<file path=ppt/tags/tag65.xml><?xml version="1.0" encoding="utf-8"?>
<p:tagLst xmlns:a="http://schemas.openxmlformats.org/drawingml/2006/main" xmlns:r="http://schemas.openxmlformats.org/officeDocument/2006/relationships" xmlns:p="http://schemas.openxmlformats.org/presentationml/2006/main">
  <p:tag name="THEMEID" val="9"/>
</p:tagLst>
</file>

<file path=ppt/tags/tag66.xml><?xml version="1.0" encoding="utf-8"?>
<p:tagLst xmlns:a="http://schemas.openxmlformats.org/drawingml/2006/main" xmlns:r="http://schemas.openxmlformats.org/officeDocument/2006/relationships" xmlns:p="http://schemas.openxmlformats.org/presentationml/2006/main">
  <p:tag name="THEMEIDC" val="9"/>
</p:tagLst>
</file>

<file path=ppt/tags/tag67.xml><?xml version="1.0" encoding="utf-8"?>
<p:tagLst xmlns:a="http://schemas.openxmlformats.org/drawingml/2006/main" xmlns:r="http://schemas.openxmlformats.org/officeDocument/2006/relationships" xmlns:p="http://schemas.openxmlformats.org/presentationml/2006/main">
  <p:tag name="THEMEID" val="10"/>
</p:tagLst>
</file>

<file path=ppt/tags/tag68.xml><?xml version="1.0" encoding="utf-8"?>
<p:tagLst xmlns:a="http://schemas.openxmlformats.org/drawingml/2006/main" xmlns:r="http://schemas.openxmlformats.org/officeDocument/2006/relationships" xmlns:p="http://schemas.openxmlformats.org/presentationml/2006/main">
  <p:tag name="THEMEIDC" val="10"/>
</p:tagLst>
</file>

<file path=ppt/tags/tag69.xml><?xml version="1.0" encoding="utf-8"?>
<p:tagLst xmlns:a="http://schemas.openxmlformats.org/drawingml/2006/main" xmlns:r="http://schemas.openxmlformats.org/officeDocument/2006/relationships" xmlns:p="http://schemas.openxmlformats.org/presentationml/2006/main">
  <p:tag name="THEMEID" val="11"/>
</p:tagLst>
</file>

<file path=ppt/tags/tag7.xml><?xml version="1.0" encoding="utf-8"?>
<p:tagLst xmlns:a="http://schemas.openxmlformats.org/drawingml/2006/main" xmlns:r="http://schemas.openxmlformats.org/officeDocument/2006/relationships" xmlns:p="http://schemas.openxmlformats.org/presentationml/2006/main">
  <p:tag name="THEMEID" val="4"/>
</p:tagLst>
</file>

<file path=ppt/tags/tag70.xml><?xml version="1.0" encoding="utf-8"?>
<p:tagLst xmlns:a="http://schemas.openxmlformats.org/drawingml/2006/main" xmlns:r="http://schemas.openxmlformats.org/officeDocument/2006/relationships" xmlns:p="http://schemas.openxmlformats.org/presentationml/2006/main">
  <p:tag name="THEMEIDC" val="11"/>
</p:tagLst>
</file>

<file path=ppt/tags/tag71.xml><?xml version="1.0" encoding="utf-8"?>
<p:tagLst xmlns:a="http://schemas.openxmlformats.org/drawingml/2006/main" xmlns:r="http://schemas.openxmlformats.org/officeDocument/2006/relationships" xmlns:p="http://schemas.openxmlformats.org/presentationml/2006/main">
  <p:tag name="THEMEID" val="12"/>
</p:tagLst>
</file>

<file path=ppt/tags/tag72.xml><?xml version="1.0" encoding="utf-8"?>
<p:tagLst xmlns:a="http://schemas.openxmlformats.org/drawingml/2006/main" xmlns:r="http://schemas.openxmlformats.org/officeDocument/2006/relationships" xmlns:p="http://schemas.openxmlformats.org/presentationml/2006/main">
  <p:tag name="THEMEIDC" val="12"/>
</p:tagLst>
</file>

<file path=ppt/tags/tag73.xml><?xml version="1.0" encoding="utf-8"?>
<p:tagLst xmlns:a="http://schemas.openxmlformats.org/drawingml/2006/main" xmlns:r="http://schemas.openxmlformats.org/officeDocument/2006/relationships" xmlns:p="http://schemas.openxmlformats.org/presentationml/2006/main">
  <p:tag name="THEMEIDCC" val="1"/>
</p:tagLst>
</file>

<file path=ppt/tags/tag74.xml><?xml version="1.0" encoding="utf-8"?>
<p:tagLst xmlns:a="http://schemas.openxmlformats.org/drawingml/2006/main" xmlns:r="http://schemas.openxmlformats.org/officeDocument/2006/relationships" xmlns:p="http://schemas.openxmlformats.org/presentationml/2006/main">
  <p:tag name="THEMEIDCCC" val="1"/>
</p:tagLst>
</file>

<file path=ppt/tags/tag75.xml><?xml version="1.0" encoding="utf-8"?>
<p:tagLst xmlns:a="http://schemas.openxmlformats.org/drawingml/2006/main" xmlns:r="http://schemas.openxmlformats.org/officeDocument/2006/relationships" xmlns:p="http://schemas.openxmlformats.org/presentationml/2006/main">
  <p:tag name="THEMEIDCC" val="2"/>
</p:tagLst>
</file>

<file path=ppt/tags/tag76.xml><?xml version="1.0" encoding="utf-8"?>
<p:tagLst xmlns:a="http://schemas.openxmlformats.org/drawingml/2006/main" xmlns:r="http://schemas.openxmlformats.org/officeDocument/2006/relationships" xmlns:p="http://schemas.openxmlformats.org/presentationml/2006/main">
  <p:tag name="THEMEIDCCC" val="2"/>
</p:tagLst>
</file>

<file path=ppt/tags/tag77.xml><?xml version="1.0" encoding="utf-8"?>
<p:tagLst xmlns:a="http://schemas.openxmlformats.org/drawingml/2006/main" xmlns:r="http://schemas.openxmlformats.org/officeDocument/2006/relationships" xmlns:p="http://schemas.openxmlformats.org/presentationml/2006/main">
  <p:tag name="THEMEIDCC" val="3"/>
</p:tagLst>
</file>

<file path=ppt/tags/tag78.xml><?xml version="1.0" encoding="utf-8"?>
<p:tagLst xmlns:a="http://schemas.openxmlformats.org/drawingml/2006/main" xmlns:r="http://schemas.openxmlformats.org/officeDocument/2006/relationships" xmlns:p="http://schemas.openxmlformats.org/presentationml/2006/main">
  <p:tag name="THEMEIDCCC" val="3"/>
</p:tagLst>
</file>

<file path=ppt/tags/tag79.xml><?xml version="1.0" encoding="utf-8"?>
<p:tagLst xmlns:a="http://schemas.openxmlformats.org/drawingml/2006/main" xmlns:r="http://schemas.openxmlformats.org/officeDocument/2006/relationships" xmlns:p="http://schemas.openxmlformats.org/presentationml/2006/main">
  <p:tag name="THEMEIDCC" val="4"/>
</p:tagLst>
</file>

<file path=ppt/tags/tag8.xml><?xml version="1.0" encoding="utf-8"?>
<p:tagLst xmlns:a="http://schemas.openxmlformats.org/drawingml/2006/main" xmlns:r="http://schemas.openxmlformats.org/officeDocument/2006/relationships" xmlns:p="http://schemas.openxmlformats.org/presentationml/2006/main">
  <p:tag name="THEMEIDC" val="4"/>
</p:tagLst>
</file>

<file path=ppt/tags/tag80.xml><?xml version="1.0" encoding="utf-8"?>
<p:tagLst xmlns:a="http://schemas.openxmlformats.org/drawingml/2006/main" xmlns:r="http://schemas.openxmlformats.org/officeDocument/2006/relationships" xmlns:p="http://schemas.openxmlformats.org/presentationml/2006/main">
  <p:tag name="THEMEIDCCC" val="4"/>
</p:tagLst>
</file>

<file path=ppt/tags/tag81.xml><?xml version="1.0" encoding="utf-8"?>
<p:tagLst xmlns:a="http://schemas.openxmlformats.org/drawingml/2006/main" xmlns:r="http://schemas.openxmlformats.org/officeDocument/2006/relationships" xmlns:p="http://schemas.openxmlformats.org/presentationml/2006/main">
  <p:tag name="THEMEIDCC" val="5"/>
</p:tagLst>
</file>

<file path=ppt/tags/tag82.xml><?xml version="1.0" encoding="utf-8"?>
<p:tagLst xmlns:a="http://schemas.openxmlformats.org/drawingml/2006/main" xmlns:r="http://schemas.openxmlformats.org/officeDocument/2006/relationships" xmlns:p="http://schemas.openxmlformats.org/presentationml/2006/main">
  <p:tag name="THEMEIDCCC" val="5"/>
</p:tagLst>
</file>

<file path=ppt/tags/tag83.xml><?xml version="1.0" encoding="utf-8"?>
<p:tagLst xmlns:a="http://schemas.openxmlformats.org/drawingml/2006/main" xmlns:r="http://schemas.openxmlformats.org/officeDocument/2006/relationships" xmlns:p="http://schemas.openxmlformats.org/presentationml/2006/main">
  <p:tag name="THEMEIDCC" val="6"/>
</p:tagLst>
</file>

<file path=ppt/tags/tag84.xml><?xml version="1.0" encoding="utf-8"?>
<p:tagLst xmlns:a="http://schemas.openxmlformats.org/drawingml/2006/main" xmlns:r="http://schemas.openxmlformats.org/officeDocument/2006/relationships" xmlns:p="http://schemas.openxmlformats.org/presentationml/2006/main">
  <p:tag name="THEMEIDCCC" val="6"/>
</p:tagLst>
</file>

<file path=ppt/tags/tag85.xml><?xml version="1.0" encoding="utf-8"?>
<p:tagLst xmlns:a="http://schemas.openxmlformats.org/drawingml/2006/main" xmlns:r="http://schemas.openxmlformats.org/officeDocument/2006/relationships" xmlns:p="http://schemas.openxmlformats.org/presentationml/2006/main">
  <p:tag name="THEMEIDCC" val="7"/>
</p:tagLst>
</file>

<file path=ppt/tags/tag86.xml><?xml version="1.0" encoding="utf-8"?>
<p:tagLst xmlns:a="http://schemas.openxmlformats.org/drawingml/2006/main" xmlns:r="http://schemas.openxmlformats.org/officeDocument/2006/relationships" xmlns:p="http://schemas.openxmlformats.org/presentationml/2006/main">
  <p:tag name="THEMEIDCCC" val="7"/>
</p:tagLst>
</file>

<file path=ppt/tags/tag87.xml><?xml version="1.0" encoding="utf-8"?>
<p:tagLst xmlns:a="http://schemas.openxmlformats.org/drawingml/2006/main" xmlns:r="http://schemas.openxmlformats.org/officeDocument/2006/relationships" xmlns:p="http://schemas.openxmlformats.org/presentationml/2006/main">
  <p:tag name="THEMEIDCC" val="8"/>
</p:tagLst>
</file>

<file path=ppt/tags/tag88.xml><?xml version="1.0" encoding="utf-8"?>
<p:tagLst xmlns:a="http://schemas.openxmlformats.org/drawingml/2006/main" xmlns:r="http://schemas.openxmlformats.org/officeDocument/2006/relationships" xmlns:p="http://schemas.openxmlformats.org/presentationml/2006/main">
  <p:tag name="THEMEIDCCC" val="8"/>
</p:tagLst>
</file>

<file path=ppt/tags/tag89.xml><?xml version="1.0" encoding="utf-8"?>
<p:tagLst xmlns:a="http://schemas.openxmlformats.org/drawingml/2006/main" xmlns:r="http://schemas.openxmlformats.org/officeDocument/2006/relationships" xmlns:p="http://schemas.openxmlformats.org/presentationml/2006/main">
  <p:tag name="THEMEIDCC" val="9"/>
</p:tagLst>
</file>

<file path=ppt/tags/tag9.xml><?xml version="1.0" encoding="utf-8"?>
<p:tagLst xmlns:a="http://schemas.openxmlformats.org/drawingml/2006/main" xmlns:r="http://schemas.openxmlformats.org/officeDocument/2006/relationships" xmlns:p="http://schemas.openxmlformats.org/presentationml/2006/main">
  <p:tag name="THEMEID" val="5"/>
</p:tagLst>
</file>

<file path=ppt/tags/tag90.xml><?xml version="1.0" encoding="utf-8"?>
<p:tagLst xmlns:a="http://schemas.openxmlformats.org/drawingml/2006/main" xmlns:r="http://schemas.openxmlformats.org/officeDocument/2006/relationships" xmlns:p="http://schemas.openxmlformats.org/presentationml/2006/main">
  <p:tag name="THEMEIDCCC" val="9"/>
</p:tagLst>
</file>

<file path=ppt/tags/tag91.xml><?xml version="1.0" encoding="utf-8"?>
<p:tagLst xmlns:a="http://schemas.openxmlformats.org/drawingml/2006/main" xmlns:r="http://schemas.openxmlformats.org/officeDocument/2006/relationships" xmlns:p="http://schemas.openxmlformats.org/presentationml/2006/main">
  <p:tag name="THEMEIDCC" val="10"/>
</p:tagLst>
</file>

<file path=ppt/tags/tag92.xml><?xml version="1.0" encoding="utf-8"?>
<p:tagLst xmlns:a="http://schemas.openxmlformats.org/drawingml/2006/main" xmlns:r="http://schemas.openxmlformats.org/officeDocument/2006/relationships" xmlns:p="http://schemas.openxmlformats.org/presentationml/2006/main">
  <p:tag name="THEMEIDCCC" val="10"/>
</p:tagLst>
</file>

<file path=ppt/tags/tag93.xml><?xml version="1.0" encoding="utf-8"?>
<p:tagLst xmlns:a="http://schemas.openxmlformats.org/drawingml/2006/main" xmlns:r="http://schemas.openxmlformats.org/officeDocument/2006/relationships" xmlns:p="http://schemas.openxmlformats.org/presentationml/2006/main">
  <p:tag name="THEMEIDCC" val="11"/>
</p:tagLst>
</file>

<file path=ppt/tags/tag94.xml><?xml version="1.0" encoding="utf-8"?>
<p:tagLst xmlns:a="http://schemas.openxmlformats.org/drawingml/2006/main" xmlns:r="http://schemas.openxmlformats.org/officeDocument/2006/relationships" xmlns:p="http://schemas.openxmlformats.org/presentationml/2006/main">
  <p:tag name="THEMEIDCCC" val="11"/>
</p:tagLst>
</file>

<file path=ppt/tags/tag95.xml><?xml version="1.0" encoding="utf-8"?>
<p:tagLst xmlns:a="http://schemas.openxmlformats.org/drawingml/2006/main" xmlns:r="http://schemas.openxmlformats.org/officeDocument/2006/relationships" xmlns:p="http://schemas.openxmlformats.org/presentationml/2006/main">
  <p:tag name="THEMEIDCC" val="12"/>
</p:tagLst>
</file>

<file path=ppt/tags/tag96.xml><?xml version="1.0" encoding="utf-8"?>
<p:tagLst xmlns:a="http://schemas.openxmlformats.org/drawingml/2006/main" xmlns:r="http://schemas.openxmlformats.org/officeDocument/2006/relationships" xmlns:p="http://schemas.openxmlformats.org/presentationml/2006/main">
  <p:tag name="THEMEIDCCC" val="12"/>
</p:tagLst>
</file>

<file path=ppt/theme/theme1.xml><?xml version="1.0" encoding="utf-8"?>
<a:theme xmlns:a="http://schemas.openxmlformats.org/drawingml/2006/main" name="Corp Template 2014">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TCS Fon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Template 2014" id="{3C56ABA0-CDD6-4714-974F-9FD8DCDB5ECF}" vid="{375C4A85-3F95-4A6F-AB8F-CDA4614EA130}"/>
    </a:ext>
  </a:extLst>
</a:theme>
</file>

<file path=ppt/theme/theme10.xml><?xml version="1.0" encoding="utf-8"?>
<a:theme xmlns:a="http://schemas.openxmlformats.org/drawingml/2006/main" name="2_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1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Corp PPT Cobranding Template 2014">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TCS Fon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Cobranding Template 2014" id="{A7F85DE2-0987-413D-AC69-D301FE502E4A}" vid="{8C9EF5E3-ADFC-42AC-A55A-468B7FC24727}"/>
    </a:ext>
  </a:extLst>
</a:theme>
</file>

<file path=ppt/theme/theme13.xml><?xml version="1.0" encoding="utf-8"?>
<a:theme xmlns:a="http://schemas.openxmlformats.org/drawingml/2006/main" name="2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3.xml><?xml version="1.0" encoding="utf-8"?>
<a:theme xmlns:a="http://schemas.openxmlformats.org/drawingml/2006/main" name="3_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4.xml><?xml version="1.0" encoding="utf-8"?>
<a:theme xmlns:a="http://schemas.openxmlformats.org/drawingml/2006/main" name="3_Corp PPT Cobranding Template 2014">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TCS Fon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Cobranding Template 2014" id="{A7F85DE2-0987-413D-AC69-D301FE502E4A}" vid="{8C9EF5E3-ADFC-42AC-A55A-468B7FC24727}"/>
    </a:ext>
  </a:extLst>
</a:theme>
</file>

<file path=ppt/theme/theme5.xml><?xml version="1.0" encoding="utf-8"?>
<a:theme xmlns:a="http://schemas.openxmlformats.org/drawingml/2006/main" name="1_TCS Theme">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TCS Fon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6.xml><?xml version="1.0" encoding="utf-8"?>
<a:theme xmlns:a="http://schemas.openxmlformats.org/drawingml/2006/main" name="1_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7.xml><?xml version="1.0" encoding="utf-8"?>
<a:theme xmlns:a="http://schemas.openxmlformats.org/drawingml/2006/main" name="TCS50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50 Theme" id="{BAF4E17F-AE49-4707-977D-E75213253903}" vid="{8CF54985-7202-46C5-8226-E00BF0457352}"/>
    </a:ext>
  </a:extLst>
</a:theme>
</file>

<file path=ppt/theme/theme8.xml><?xml version="1.0" encoding="utf-8"?>
<a:theme xmlns:a="http://schemas.openxmlformats.org/drawingml/2006/main" name="1_TCS50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50 Theme" id="{BAF4E17F-AE49-4707-977D-E75213253903}" vid="{8CF54985-7202-46C5-8226-E00BF0457352}"/>
    </a:ext>
  </a:extLst>
</a:theme>
</file>

<file path=ppt/theme/theme9.xml><?xml version="1.0" encoding="utf-8"?>
<a:theme xmlns:a="http://schemas.openxmlformats.org/drawingml/2006/main" name="1_TCS_Presentatio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a:srgbClr val="6DCFF6"/>
    </a:custClr>
    <a:custClr name="TCS Blue 50%">
      <a:srgbClr val="B0DFF3"/>
    </a:custClr>
    <a:custClr name="TCS Blue 25%">
      <a:srgbClr val="D7EFFA"/>
    </a:custClr>
    <a:custClr name="TCS Dark Blue">
      <a:srgbClr val="0069BE"/>
    </a:custClr>
    <a:custClr name="TCS Dark Blue 50%">
      <a:srgbClr val="98B4E6"/>
    </a:custClr>
    <a:custClr name="TCS Dark Blue 25%">
      <a:srgbClr val="E1ECF8"/>
    </a:custClr>
    <a:custClr name="TCS Light Violet">
      <a:srgbClr val="83389B"/>
    </a:custClr>
    <a:custClr name="TCS Light Violet 50%">
      <a:srgbClr val="C69FDB"/>
    </a:custClr>
    <a:custClr name="TCS Light Violet 25%">
      <a:srgbClr val="E2CFED"/>
    </a:custClr>
    <a:custClr name="TCS Green">
      <a:srgbClr val="55A51C"/>
    </a:custClr>
    <a:custClr name="TCS Green 50%">
      <a:srgbClr val="ABD38C"/>
    </a:custClr>
    <a:custClr name="TCS Green 25%">
      <a:srgbClr val="D3E8C6"/>
    </a:custClr>
    <a:custClr name="TCS Orange">
      <a:srgbClr val="D6492A"/>
    </a:custClr>
    <a:custClr name="TCS Orange 50%">
      <a:srgbClr val="F7AC94"/>
    </a:custClr>
    <a:custClr name="TCS Orange 25%">
      <a:srgbClr val="FBD6C9"/>
    </a:custClr>
    <a:custClr name="TCS Warm Grey">
      <a:srgbClr val="B9AFA4"/>
    </a:custClr>
    <a:custClr name="TCS Warm Grey 50%">
      <a:srgbClr val="D7D4CF"/>
    </a:custClr>
    <a:custClr name="TCS Warm Grey 25%">
      <a:srgbClr val="E8EAE7"/>
    </a:custClr>
    <a:custClr name="TCS Brown">
      <a:srgbClr val="974B07"/>
    </a:custClr>
    <a:custClr name="TCS Brown 50%">
      <a:srgbClr val="D1A484"/>
    </a:custClr>
    <a:custClr name="TCS Brown 25%">
      <a:srgbClr val="E8D1C2"/>
    </a:custClr>
    <a:custClr name="TCS Light Green">
      <a:srgbClr val="C1BB00"/>
    </a:custClr>
    <a:custClr name="TCS Light Green 50%">
      <a:srgbClr val="E2DB92"/>
    </a:custClr>
    <a:custClr name="TCS Light Green 25%">
      <a:srgbClr val="F0EDC9"/>
    </a:custClr>
    <a:custClr name="TCS Yellow">
      <a:srgbClr val="FFDD3E"/>
    </a:custClr>
    <a:custClr name="TCS Yellow 50%">
      <a:srgbClr val="FCEFA5"/>
    </a:custClr>
    <a:custClr name="TCS Yellow 25%">
      <a:srgbClr val="FDF7D4"/>
    </a:custClr>
    <a:custClr name="TCS Dark Grey">
      <a:srgbClr val="58595B"/>
    </a:custClr>
    <a:custClr name="TCS Dark Grey 50%">
      <a:srgbClr val="A5A8AA"/>
    </a:custClr>
    <a:custClr name="TCS Dark Grey 25%">
      <a:srgbClr val="D0D3D4"/>
    </a:custClr>
    <a:custClr name="TATA Blue">
      <a:srgbClr val="4E84C4"/>
    </a:custClr>
    <a:custClr name="TATA Blue 50%">
      <a:srgbClr val="ACC3EC"/>
    </a:custClr>
    <a:custClr name="TATA Blue 25%">
      <a:srgbClr val="D4E1F7"/>
    </a:custClr>
  </a:custClr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18349</TotalTime>
  <Words>5338</Words>
  <Application>Microsoft Office PowerPoint</Application>
  <PresentationFormat>Widescreen</PresentationFormat>
  <Paragraphs>1144</Paragraphs>
  <Slides>37</Slides>
  <Notes>9</Notes>
  <HiddenSlides>0</HiddenSlides>
  <MMClips>0</MMClips>
  <ScaleCrop>false</ScaleCrop>
  <HeadingPairs>
    <vt:vector size="6" baseType="variant">
      <vt:variant>
        <vt:lpstr>Fonts Used</vt:lpstr>
      </vt:variant>
      <vt:variant>
        <vt:i4>19</vt:i4>
      </vt:variant>
      <vt:variant>
        <vt:lpstr>Theme</vt:lpstr>
      </vt:variant>
      <vt:variant>
        <vt:i4>13</vt:i4>
      </vt:variant>
      <vt:variant>
        <vt:lpstr>Slide Titles</vt:lpstr>
      </vt:variant>
      <vt:variant>
        <vt:i4>37</vt:i4>
      </vt:variant>
    </vt:vector>
  </HeadingPairs>
  <TitlesOfParts>
    <vt:vector size="69" baseType="lpstr">
      <vt:lpstr>Microsoft JhengHei</vt:lpstr>
      <vt:lpstr>Microsoft JhengHei UI</vt:lpstr>
      <vt:lpstr>Microsoft YaHei</vt:lpstr>
      <vt:lpstr>Arial</vt:lpstr>
      <vt:lpstr>Calibri</vt:lpstr>
      <vt:lpstr>Century Gothic</vt:lpstr>
      <vt:lpstr>Courier New</vt:lpstr>
      <vt:lpstr>DejaVu Sans</vt:lpstr>
      <vt:lpstr>Myriad Pro</vt:lpstr>
      <vt:lpstr>Myriad Pro Light</vt:lpstr>
      <vt:lpstr>Nokia Pure Text</vt:lpstr>
      <vt:lpstr>Nokia Pure Text Light</vt:lpstr>
      <vt:lpstr>Segoe UI</vt:lpstr>
      <vt:lpstr>Segoe UI Light</vt:lpstr>
      <vt:lpstr>Segoe UI Semibold</vt:lpstr>
      <vt:lpstr>Tahoma</vt:lpstr>
      <vt:lpstr>Times New Roman</vt:lpstr>
      <vt:lpstr>Trebuchet MS</vt:lpstr>
      <vt:lpstr>Wingdings</vt:lpstr>
      <vt:lpstr>Corp Template 2014</vt:lpstr>
      <vt:lpstr>Corp PPT Template 2017_16x9</vt:lpstr>
      <vt:lpstr>3_Corp PPT Template 2017_16x9</vt:lpstr>
      <vt:lpstr>3_Corp PPT Cobranding Template 2014</vt:lpstr>
      <vt:lpstr>1_TCS Theme</vt:lpstr>
      <vt:lpstr>1_Corp PPT Template 2017_16x9</vt:lpstr>
      <vt:lpstr>TCS50 Theme</vt:lpstr>
      <vt:lpstr>1_TCS50 Theme</vt:lpstr>
      <vt:lpstr>1_TCS_Presentation Template</vt:lpstr>
      <vt:lpstr>2_Corp PPT Template 2017_16x9</vt:lpstr>
      <vt:lpstr>Office Theme</vt:lpstr>
      <vt:lpstr>4_Corp PPT Cobranding Template 2014</vt:lpstr>
      <vt:lpstr>2_TCS_Presentation Template</vt:lpstr>
      <vt:lpstr>PowerPoint Presentation</vt:lpstr>
      <vt:lpstr>Agenda</vt:lpstr>
      <vt:lpstr>Scope of Work – TCS Understanding</vt:lpstr>
      <vt:lpstr>TCS Understanding – Software Engineering Environment Support</vt:lpstr>
      <vt:lpstr>TCS Understanding – Enovia, Catia, Deveo and Ultima support</vt:lpstr>
      <vt:lpstr>TCS Understanding – R&amp;D Infrastructure Support</vt:lpstr>
      <vt:lpstr> TCS Understanding – Nokia Tech R&amp;D Tools and Infra scope items grouping</vt:lpstr>
      <vt:lpstr>TCS Understanding – EE Tools Maintenance &amp; Service Requests</vt:lpstr>
      <vt:lpstr>TCS Understanding – Ticket volume, Support window and Reporting</vt:lpstr>
      <vt:lpstr>TCS Experience – in Nokia R&amp;D Environment</vt:lpstr>
      <vt:lpstr>TCS Experience in Nokia R&amp;D and Services</vt:lpstr>
      <vt:lpstr>TCS Experience | Unified NE Deployment Platform for Nokia</vt:lpstr>
      <vt:lpstr> TCS Experience | LTE BCU3 Mediation</vt:lpstr>
      <vt:lpstr>PowerPoint Presentation</vt:lpstr>
      <vt:lpstr>Project Execution Methodology</vt:lpstr>
      <vt:lpstr> Execution Methodology – Support Ticket handling process </vt:lpstr>
      <vt:lpstr> Project Execution Methodology – Tools Update/Upgrade process </vt:lpstr>
      <vt:lpstr>  Governance &amp; Communication          </vt:lpstr>
      <vt:lpstr>Assumptions &amp; Out of scope</vt:lpstr>
      <vt:lpstr>Assumptions</vt:lpstr>
      <vt:lpstr>Out of scope</vt:lpstr>
      <vt:lpstr>Schedule and Dependencies</vt:lpstr>
      <vt:lpstr>    Proposed Plan – Transition &amp; Services</vt:lpstr>
      <vt:lpstr>Commercial  (EE Support and R&amp;D Support)</vt:lpstr>
      <vt:lpstr>Dependencies</vt:lpstr>
      <vt:lpstr>Profiles</vt:lpstr>
      <vt:lpstr>Murali Krishna</vt:lpstr>
      <vt:lpstr>PowerPoint Presentation</vt:lpstr>
      <vt:lpstr>PowerPoint Presentation</vt:lpstr>
      <vt:lpstr>Thank You !</vt:lpstr>
      <vt:lpstr>TCS Experience in Nokia Networks R&amp;D Environment – 1/3</vt:lpstr>
      <vt:lpstr>TCS Experience in Nokia Networks R&amp;D Environment – 2/3</vt:lpstr>
      <vt:lpstr>TCS Experience in Nokia Networks R&amp;D Environment – 3/3</vt:lpstr>
      <vt:lpstr> TCS Nokia Expertise | LTE CSL Server</vt:lpstr>
      <vt:lpstr>TCS Expertise - Case Studies</vt:lpstr>
      <vt:lpstr>Continuous Integration and Deployment Telecom EV | Case Study</vt:lpstr>
      <vt:lpstr>SonarQube Administration for Telecom R&amp;D| Case Study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Clarifications &amp; Initial Thoughts Validation Workshop</dc:title>
  <dc:creator>217686</dc:creator>
  <cp:lastModifiedBy>Saritha Kandepu</cp:lastModifiedBy>
  <cp:revision>1301</cp:revision>
  <dcterms:created xsi:type="dcterms:W3CDTF">2016-05-11T09:42:32Z</dcterms:created>
  <dcterms:modified xsi:type="dcterms:W3CDTF">2019-06-18T10:45:29Z</dcterms:modified>
</cp:coreProperties>
</file>